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79" r:id="rId4"/>
    <p:sldId id="270" r:id="rId5"/>
    <p:sldId id="280" r:id="rId6"/>
    <p:sldId id="261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3AF965-B86E-4378-B63A-FE555E5332D8}" v="264" dt="2024-04-15T14:31:58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38"/>
    <p:restoredTop sz="94699"/>
  </p:normalViewPr>
  <p:slideViewPr>
    <p:cSldViewPr snapToGrid="0">
      <p:cViewPr varScale="1">
        <p:scale>
          <a:sx n="81" d="100"/>
          <a:sy n="81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3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7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7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9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3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2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1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rgbClr val="00B050"/>
            </a:gs>
            <a:gs pos="83000">
              <a:srgbClr val="92D050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4/15/2024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0446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jnKAWxCK3k?feature=oembed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qvD4NC-s9E?feature=oembed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1FC9F-CD13-CD59-4894-61657F100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5082" y="-101569"/>
            <a:ext cx="7438027" cy="1637514"/>
          </a:xfrm>
        </p:spPr>
        <p:txBody>
          <a:bodyPr>
            <a:normAutofit/>
          </a:bodyPr>
          <a:lstStyle/>
          <a:p>
            <a:r>
              <a:rPr lang="en-US" dirty="0"/>
              <a:t>Speak Up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B2471ED-DE59-E495-C1FF-B60081E54951}"/>
              </a:ext>
            </a:extLst>
          </p:cNvPr>
          <p:cNvSpPr txBox="1">
            <a:spLocks/>
          </p:cNvSpPr>
          <p:nvPr/>
        </p:nvSpPr>
        <p:spPr>
          <a:xfrm>
            <a:off x="425872" y="5457946"/>
            <a:ext cx="6200291" cy="11943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Monmouth diocesan vision</a:t>
            </a:r>
            <a:r>
              <a:rPr lang="en-GB" sz="2400" dirty="0"/>
              <a:t>: </a:t>
            </a:r>
            <a:endParaRPr lang="en-GB" dirty="0"/>
          </a:p>
          <a:p>
            <a:r>
              <a:rPr lang="en-GB" sz="2400" dirty="0"/>
              <a:t>social justice</a:t>
            </a:r>
            <a:endParaRPr lang="en-GB" dirty="0"/>
          </a:p>
          <a:p>
            <a:r>
              <a:rPr lang="en-GB" sz="2400" b="1" dirty="0">
                <a:ea typeface="+mn-lt"/>
                <a:cs typeface="+mn-lt"/>
              </a:rPr>
              <a:t>UN Convention of the rights of the child: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aRTICLE</a:t>
            </a:r>
            <a:r>
              <a:rPr lang="en-GB" sz="2400" dirty="0">
                <a:ea typeface="+mn-lt"/>
                <a:cs typeface="+mn-lt"/>
              </a:rPr>
              <a:t> 6 (The right to live and grow)</a:t>
            </a:r>
            <a:endParaRPr lang="en-GB" sz="2400" dirty="0"/>
          </a:p>
        </p:txBody>
      </p:sp>
      <p:pic>
        <p:nvPicPr>
          <p:cNvPr id="6" name="Picture 5" descr="Banyan Tree Free Stock Photo - Public Domain Pictures">
            <a:extLst>
              <a:ext uri="{FF2B5EF4-FFF2-40B4-BE49-F238E27FC236}">
                <a16:creationId xmlns:a16="http://schemas.microsoft.com/office/drawing/2014/main" id="{1865103D-965B-3FAF-2A7E-8941625E1A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084" b="29084"/>
          <a:stretch>
            <a:fillRect/>
          </a:stretch>
        </p:blipFill>
        <p:spPr>
          <a:xfrm>
            <a:off x="693531" y="1950110"/>
            <a:ext cx="4708937" cy="26264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>
            <a:spLocks noGrp="1"/>
          </p:cNvSpPr>
          <p:nvPr/>
        </p:nvSpPr>
        <p:spPr>
          <a:xfrm>
            <a:off x="5988834" y="1836383"/>
            <a:ext cx="5864275" cy="26156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Living and growing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1" y="506746"/>
            <a:ext cx="8247500" cy="37116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We all have the right to live and grow without fear.</a:t>
            </a:r>
          </a:p>
          <a:p>
            <a:endParaRPr lang="en-US" sz="3600" dirty="0"/>
          </a:p>
          <a:p>
            <a:r>
              <a:rPr lang="en-US" sz="3600" dirty="0"/>
              <a:t>What do we need to live and </a:t>
            </a:r>
            <a:r>
              <a:rPr lang="en-US" sz="3600"/>
              <a:t>grow?  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watch the video of a tree growing over many years to help you think of an answer.</a:t>
            </a:r>
          </a:p>
        </p:txBody>
      </p:sp>
    </p:spTree>
    <p:extLst>
      <p:ext uri="{BB962C8B-B14F-4D97-AF65-F5344CB8AC3E}">
        <p14:creationId xmlns:p14="http://schemas.microsoft.com/office/powerpoint/2010/main" val="48915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2" name="Online Media 1" title="The growing tree / Time lapse Animation">
            <a:hlinkClick r:id="" action="ppaction://media"/>
            <a:extLst>
              <a:ext uri="{FF2B5EF4-FFF2-40B4-BE49-F238E27FC236}">
                <a16:creationId xmlns:a16="http://schemas.microsoft.com/office/drawing/2014/main" id="{A4E0B79E-BEAC-6DC9-9300-AF07285C4E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" y="-5080"/>
            <a:ext cx="12189778" cy="684784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800" y="3411763"/>
            <a:ext cx="4609383" cy="460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2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1" y="506746"/>
            <a:ext cx="8247500" cy="37116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What do you think the tree needs to live, grow and flourish where it is planted?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517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1" y="506746"/>
            <a:ext cx="8247500" cy="37116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What do you need to live, grow and flourish?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423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Children doing yoga in class">
            <a:extLst>
              <a:ext uri="{FF2B5EF4-FFF2-40B4-BE49-F238E27FC236}">
                <a16:creationId xmlns:a16="http://schemas.microsoft.com/office/drawing/2014/main" id="{B7C253F5-3117-0541-CCEF-4DB48B566A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2" b="212"/>
          <a:stretch/>
        </p:blipFill>
        <p:spPr>
          <a:xfrm>
            <a:off x="103041" y="4672650"/>
            <a:ext cx="3216117" cy="2132596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287" y="3999955"/>
            <a:ext cx="3616272" cy="361627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1D94E0C-5CB7-D817-76D9-F6597B88E519}"/>
              </a:ext>
            </a:extLst>
          </p:cNvPr>
          <p:cNvSpPr txBox="1">
            <a:spLocks/>
          </p:cNvSpPr>
          <p:nvPr/>
        </p:nvSpPr>
        <p:spPr>
          <a:xfrm>
            <a:off x="298123" y="190049"/>
            <a:ext cx="10953196" cy="46152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7300" dirty="0">
                <a:effectLst/>
                <a:latin typeface="Verdana"/>
                <a:ea typeface="Times New Roman" panose="02020603050405020304" pitchFamily="18" charset="0"/>
              </a:rPr>
              <a:t>Let us pray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endParaRPr lang="en-US" sz="4900" dirty="0">
              <a:latin typeface="Verdana"/>
              <a:ea typeface="Times New Roman" panose="02020603050405020304" pitchFamily="18" charset="0"/>
            </a:endParaRP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4900" cap="none" dirty="0">
                <a:latin typeface="Verdana"/>
                <a:ea typeface="Times New Roman" panose="02020603050405020304" pitchFamily="18" charset="0"/>
              </a:rPr>
              <a:t>Imagine the people who make you feel safe and help you to grow and flourish.  Imagine a lovely warm, happy light around them and in your head say thank you to them. (Maybe you can thank them in person later) </a:t>
            </a:r>
            <a:endParaRPr lang="en-US" sz="4900" cap="none">
              <a:latin typeface="Verdana"/>
            </a:endParaRP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endParaRPr lang="en-US" sz="4900" cap="none" dirty="0">
              <a:latin typeface="Verdana"/>
              <a:ea typeface="Times New Roman" panose="02020603050405020304" pitchFamily="18" charset="0"/>
            </a:endParaRP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GB" sz="5400" cap="none" dirty="0"/>
              <a:t>Lord of creation. Lift me up when I am unjustly treated. Forgive me when I act unjustly. Give me courage to speak up for those who are powerless. 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GB" sz="5400" cap="none" dirty="0"/>
              <a:t>Save me from believing that change is not  possible, A</a:t>
            </a:r>
            <a:r>
              <a:rPr lang="en-GB" sz="5400" b="1" cap="none" dirty="0"/>
              <a:t>men</a:t>
            </a:r>
            <a:r>
              <a:rPr lang="en-GB" sz="5400" dirty="0"/>
              <a:t> </a:t>
            </a:r>
            <a:endParaRPr lang="en-US" sz="4900" dirty="0">
              <a:latin typeface="Verdana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0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4" name="Online Media 3" title="Dr. Seuss' the Lorax (2012) - Let It Grow Scene (10/10) | Movieclips">
            <a:hlinkClick r:id="" action="ppaction://media"/>
            <a:extLst>
              <a:ext uri="{FF2B5EF4-FFF2-40B4-BE49-F238E27FC236}">
                <a16:creationId xmlns:a16="http://schemas.microsoft.com/office/drawing/2014/main" id="{8FD7961F-A0BB-876F-5C09-22E1CDBD2E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" y="5080"/>
            <a:ext cx="12189778" cy="6858000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5D93A68-FAA1-7454-547E-288B20AAA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98" y="3239535"/>
            <a:ext cx="46101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30064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AnalogousFromRegularSeedLeftStep">
      <a:dk1>
        <a:srgbClr val="000000"/>
      </a:dk1>
      <a:lt1>
        <a:srgbClr val="FFFFFF"/>
      </a:lt1>
      <a:dk2>
        <a:srgbClr val="301B2D"/>
      </a:dk2>
      <a:lt2>
        <a:srgbClr val="F0F2F3"/>
      </a:lt2>
      <a:accent1>
        <a:srgbClr val="E78129"/>
      </a:accent1>
      <a:accent2>
        <a:srgbClr val="D52117"/>
      </a:accent2>
      <a:accent3>
        <a:srgbClr val="E7296F"/>
      </a:accent3>
      <a:accent4>
        <a:srgbClr val="D517AC"/>
      </a:accent4>
      <a:accent5>
        <a:srgbClr val="C129E7"/>
      </a:accent5>
      <a:accent6>
        <a:srgbClr val="621BD6"/>
      </a:accent6>
      <a:hlink>
        <a:srgbClr val="3F83BF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26800</TotalTime>
  <Words>270</Words>
  <Application>Microsoft Office PowerPoint</Application>
  <PresentationFormat>Widescreen</PresentationFormat>
  <Paragraphs>38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GlowVTI</vt:lpstr>
      <vt:lpstr>Speak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Springtime</dc:title>
  <dc:creator>Rosemary Hill</dc:creator>
  <cp:lastModifiedBy>Rosemary Hill</cp:lastModifiedBy>
  <cp:revision>291</cp:revision>
  <dcterms:created xsi:type="dcterms:W3CDTF">2023-04-17T15:17:30Z</dcterms:created>
  <dcterms:modified xsi:type="dcterms:W3CDTF">2024-04-15T14:32:25Z</dcterms:modified>
</cp:coreProperties>
</file>