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73" r:id="rId4"/>
    <p:sldId id="274" r:id="rId5"/>
    <p:sldId id="270" r:id="rId6"/>
    <p:sldId id="268" r:id="rId7"/>
    <p:sldId id="275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F7897-403B-3849-8A05-A7081F327DA7}" v="13" dt="2024-02-19T20:22:20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0"/>
    <p:restoredTop sz="94710"/>
  </p:normalViewPr>
  <p:slideViewPr>
    <p:cSldViewPr snapToGrid="0">
      <p:cViewPr varScale="1">
        <p:scale>
          <a:sx n="98" d="100"/>
          <a:sy n="98" d="100"/>
        </p:scale>
        <p:origin x="208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D5619-4393-481F-8283-993CC3252EAB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F788-B42C-4E1C-BCAB-9825F0803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2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81;p3:notes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ctr"/>
          <a:lstStyle/>
          <a:p>
            <a:pPr marL="0" indent="0" eaLnBrk="1" hangingPunct="1">
              <a:buSzPts val="14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Google Shape;82;p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5230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rgbClr val="00B050"/>
            </a:gs>
            <a:gs pos="83000">
              <a:srgbClr val="92D05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2/19/24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44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bBpXLk1fS8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DB2471ED-DE59-E495-C1FF-B60081E54951}"/>
              </a:ext>
            </a:extLst>
          </p:cNvPr>
          <p:cNvSpPr txBox="1">
            <a:spLocks/>
          </p:cNvSpPr>
          <p:nvPr/>
        </p:nvSpPr>
        <p:spPr>
          <a:xfrm>
            <a:off x="327055" y="5394400"/>
            <a:ext cx="6200291" cy="11943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Adapted From:</a:t>
            </a:r>
          </a:p>
          <a:p>
            <a:r>
              <a:rPr lang="en-GB" sz="2400" dirty="0"/>
              <a:t>https://</a:t>
            </a:r>
            <a:r>
              <a:rPr lang="en-GB" sz="2400" dirty="0" err="1"/>
              <a:t>www.assemblies.org.uk</a:t>
            </a:r>
            <a:r>
              <a:rPr lang="en-GB" sz="2400" dirty="0"/>
              <a:t>/</a:t>
            </a:r>
            <a:r>
              <a:rPr lang="en-GB" sz="2400" dirty="0" err="1"/>
              <a:t>pri</a:t>
            </a:r>
            <a:r>
              <a:rPr lang="en-GB" sz="2400" dirty="0"/>
              <a:t>/1614/the-</a:t>
            </a:r>
            <a:r>
              <a:rPr lang="en-GB" sz="2400" dirty="0" err="1"/>
              <a:t>christian</a:t>
            </a:r>
            <a:r>
              <a:rPr lang="en-GB" sz="2400" dirty="0"/>
              <a:t>-festival-of-lent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97774F2-4742-4666-2B3C-7F9EF762C3DD}"/>
              </a:ext>
            </a:extLst>
          </p:cNvPr>
          <p:cNvSpPr txBox="1">
            <a:spLocks/>
          </p:cNvSpPr>
          <p:nvPr/>
        </p:nvSpPr>
        <p:spPr>
          <a:xfrm>
            <a:off x="480575" y="690681"/>
            <a:ext cx="6831226" cy="2047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/>
              <a:t>Lent</a:t>
            </a:r>
            <a:endParaRPr lang="en-US" sz="16600" dirty="0"/>
          </a:p>
        </p:txBody>
      </p:sp>
      <p:pic>
        <p:nvPicPr>
          <p:cNvPr id="34" name="Picture 33" descr="Cartoon a cartoon of a child&#10;&#10;Description automatically generated">
            <a:extLst>
              <a:ext uri="{FF2B5EF4-FFF2-40B4-BE49-F238E27FC236}">
                <a16:creationId xmlns:a16="http://schemas.microsoft.com/office/drawing/2014/main" id="{347FDD44-5C10-6204-D036-A1BBD1D6E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30" r="18406" b="16661"/>
          <a:stretch/>
        </p:blipFill>
        <p:spPr>
          <a:xfrm>
            <a:off x="6284480" y="3599"/>
            <a:ext cx="5936485" cy="6858002"/>
          </a:xfrm>
          <a:prstGeom prst="rect">
            <a:avLst/>
          </a:prstGeom>
        </p:spPr>
      </p:pic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04500DF1-FE27-5306-0AB2-0D8BC7170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104" y="-537481"/>
            <a:ext cx="2449122" cy="24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4399" y="561680"/>
            <a:ext cx="7989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GIVE US A CLUE!</a:t>
            </a: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WHAT DID YOU DO BEFORE YOU CAME TO SCHOOL TODAY?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091" y="3847685"/>
            <a:ext cx="10306879" cy="2584200"/>
          </a:xfrm>
        </p:spPr>
        <p:txBody>
          <a:bodyPr>
            <a:noAutofit/>
          </a:bodyPr>
          <a:lstStyle/>
          <a:p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BE PREPARED!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 txBox="1">
            <a:spLocks/>
          </p:cNvSpPr>
          <p:nvPr/>
        </p:nvSpPr>
        <p:spPr>
          <a:xfrm>
            <a:off x="2824020" y="4484286"/>
            <a:ext cx="8241143" cy="1616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840" y="4823353"/>
            <a:ext cx="2554530" cy="2554530"/>
          </a:xfrm>
          <a:prstGeom prst="rect">
            <a:avLst/>
          </a:prstGeom>
        </p:spPr>
      </p:pic>
      <p:pic>
        <p:nvPicPr>
          <p:cNvPr id="3" name="Picture 2" descr="Cartoon a cartoon of a child&#10;&#10;Description automatically generated">
            <a:extLst>
              <a:ext uri="{FF2B5EF4-FFF2-40B4-BE49-F238E27FC236}">
                <a16:creationId xmlns:a16="http://schemas.microsoft.com/office/drawing/2014/main" id="{5226D2E8-A64E-BEC3-CD86-E91CAFFF9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564" y="-1416802"/>
            <a:ext cx="6403528" cy="90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9882" y="704422"/>
            <a:ext cx="79890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What preparations would you need to make for the following events?</a:t>
            </a: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Going on holiday.</a:t>
            </a:r>
          </a:p>
          <a:p>
            <a:pPr marL="742950" indent="-742950">
              <a:buAutoNum type="arabicPeriod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 school play.</a:t>
            </a:r>
          </a:p>
          <a:p>
            <a:pPr marL="742950" indent="-742950">
              <a:buAutoNum type="arabicPeriod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 party.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9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450" y="3274603"/>
            <a:ext cx="4609383" cy="4609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909" y="1012060"/>
            <a:ext cx="1065824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>
                <a:latin typeface="Calibri"/>
                <a:cs typeface="Calibri"/>
              </a:rPr>
              <a:t>Just like we prepare for special events, so many Christians prepare for Easter by observing Lent.</a:t>
            </a:r>
          </a:p>
        </p:txBody>
      </p:sp>
    </p:spTree>
    <p:extLst>
      <p:ext uri="{BB962C8B-B14F-4D97-AF65-F5344CB8AC3E}">
        <p14:creationId xmlns:p14="http://schemas.microsoft.com/office/powerpoint/2010/main" val="151517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933445" y="571401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pic>
        <p:nvPicPr>
          <p:cNvPr id="4" name="Online Media 3" descr="What is Lent?">
            <a:hlinkClick r:id="" action="ppaction://media"/>
            <a:extLst>
              <a:ext uri="{FF2B5EF4-FFF2-40B4-BE49-F238E27FC236}">
                <a16:creationId xmlns:a16="http://schemas.microsoft.com/office/drawing/2014/main" id="{60313A6B-D154-7563-861F-F9658A8B5C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EC58-9993-AE79-E681-7BCC8B85D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6E40B2-F7FD-58AD-C89F-416DB27EB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F527FA-EA11-0FF5-E851-30E9FE4B0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7E3203-246A-1D2F-39A8-0A2FBC2F0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9BB9D0-F42F-5C22-DF49-33A4F3E1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D323C-F1D1-DCB4-0A71-1C06E8757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7BA9485-FD33-544C-3C88-9A71C78BA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8262E31-9BB5-0C59-EEB1-44FE725FF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85C653-03A6-781A-92C7-A034564D8F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F9A20C-353E-26E9-AAEC-6894A710B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B5CFB7-CAAB-9885-0E9C-727A1B498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D142125-4529-BE40-78BE-5E69192AEF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3F0531-7760-A1F2-4354-C74D790F3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74C2EC-9E8A-8832-2500-75AEA1A61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DD19EA-3AF4-CB41-C978-EABF61DCC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8EC063-E18A-5233-1966-799301920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0AA8DF8-E206-CD87-B3AE-D228733AA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40B022-AC6E-8EED-1DF2-6A6293821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813E009-7271-E4B7-2C83-1DC6CD526346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04C6D12-2259-14CC-5747-FF560997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77277-6F8A-F342-B50A-4B992E8AEE55}"/>
              </a:ext>
            </a:extLst>
          </p:cNvPr>
          <p:cNvSpPr txBox="1"/>
          <p:nvPr/>
        </p:nvSpPr>
        <p:spPr>
          <a:xfrm>
            <a:off x="699882" y="704422"/>
            <a:ext cx="7989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Can you think of something special that you could do during Lent that would help someone else?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4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Children doing yoga in class">
            <a:extLst>
              <a:ext uri="{FF2B5EF4-FFF2-40B4-BE49-F238E27FC236}">
                <a16:creationId xmlns:a16="http://schemas.microsoft.com/office/drawing/2014/main" id="{B7C253F5-3117-0541-CCEF-4DB48B56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" b="212"/>
          <a:stretch/>
        </p:blipFill>
        <p:spPr>
          <a:xfrm>
            <a:off x="103041" y="4672650"/>
            <a:ext cx="3216117" cy="213259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3999955"/>
            <a:ext cx="3616272" cy="3616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4400" y="735291"/>
            <a:ext cx="10896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LET US PRAY</a:t>
            </a:r>
          </a:p>
          <a:p>
            <a:endParaRPr lang="en-GB" sz="2400" dirty="0"/>
          </a:p>
          <a:p>
            <a:r>
              <a:rPr lang="en-GB" sz="2400" dirty="0"/>
              <a:t>Teach us Lord, to heal and not to injure;</a:t>
            </a:r>
          </a:p>
          <a:p>
            <a:r>
              <a:rPr lang="en-GB" sz="2400" dirty="0"/>
              <a:t>to cherish people and not to harm them.</a:t>
            </a:r>
          </a:p>
          <a:p>
            <a:r>
              <a:rPr lang="en-GB" sz="2400" dirty="0"/>
              <a:t>Nurture within us the gifts you have planted</a:t>
            </a:r>
          </a:p>
          <a:p>
            <a:r>
              <a:rPr lang="en-GB" sz="2400" dirty="0"/>
              <a:t>so that we might be the people</a:t>
            </a:r>
          </a:p>
          <a:p>
            <a:r>
              <a:rPr lang="en-GB" sz="2400" dirty="0"/>
              <a:t>you are calling us to become.</a:t>
            </a:r>
          </a:p>
          <a:p>
            <a:r>
              <a:rPr lang="en-GB" sz="2400" dirty="0"/>
              <a:t>In Jesus' name.</a:t>
            </a:r>
          </a:p>
          <a:p>
            <a:r>
              <a:rPr lang="en-GB" sz="2400" dirty="0"/>
              <a:t>Amen</a:t>
            </a:r>
          </a:p>
          <a:p>
            <a:r>
              <a:rPr lang="en-GB" sz="2400" i="1" dirty="0"/>
              <a:t>Prayer of St </a:t>
            </a:r>
            <a:r>
              <a:rPr lang="en-GB" sz="2400" i="1" dirty="0" err="1"/>
              <a:t>Teilo</a:t>
            </a:r>
            <a:r>
              <a:rPr lang="en-GB" sz="2400" i="1" dirty="0"/>
              <a:t> by Fr Gareth Rayner William (adapted)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390351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301B2D"/>
      </a:dk2>
      <a:lt2>
        <a:srgbClr val="F0F2F3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621BD6"/>
      </a:accent6>
      <a:hlink>
        <a:srgbClr val="3F83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10970</TotalTime>
  <Words>162</Words>
  <Application>Microsoft Macintosh PowerPoint</Application>
  <PresentationFormat>Widescreen</PresentationFormat>
  <Paragraphs>30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Bell MT</vt:lpstr>
      <vt:lpstr>Calibri</vt:lpstr>
      <vt:lpstr>GlowVTI</vt:lpstr>
      <vt:lpstr>PowerPoint Presentation</vt:lpstr>
      <vt:lpstr>PowerPoint Presentation</vt:lpstr>
      <vt:lpstr>BE PREPARED!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Springtime</dc:title>
  <dc:creator>Rosemary Hill</dc:creator>
  <cp:lastModifiedBy>Rosemary Hill</cp:lastModifiedBy>
  <cp:revision>199</cp:revision>
  <dcterms:created xsi:type="dcterms:W3CDTF">2023-04-17T15:17:30Z</dcterms:created>
  <dcterms:modified xsi:type="dcterms:W3CDTF">2024-02-19T20:26:33Z</dcterms:modified>
</cp:coreProperties>
</file>