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70" r:id="rId4"/>
    <p:sldId id="273" r:id="rId5"/>
    <p:sldId id="263" r:id="rId6"/>
    <p:sldId id="274" r:id="rId7"/>
    <p:sldId id="276" r:id="rId8"/>
    <p:sldId id="277" r:id="rId9"/>
    <p:sldId id="261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3C412-F3A4-86B5-9A08-215FDF69580F}" v="150" dt="2024-02-20T14:41:32.793"/>
    <p1510:client id="{13671939-6773-9180-AADD-B48DDB594C2F}" v="54" dt="2024-02-20T14:44:22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99"/>
  </p:normalViewPr>
  <p:slideViewPr>
    <p:cSldViewPr snapToGrid="0">
      <p:cViewPr varScale="1">
        <p:scale>
          <a:sx n="81" d="100"/>
          <a:sy n="81" d="100"/>
        </p:scale>
        <p:origin x="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2/20/2024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WgTqLCLE8k?feature=oembed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wmnHOzytIU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082" y="-101569"/>
            <a:ext cx="7438027" cy="1637514"/>
          </a:xfrm>
        </p:spPr>
        <p:txBody>
          <a:bodyPr>
            <a:normAutofit/>
          </a:bodyPr>
          <a:lstStyle/>
          <a:p>
            <a:r>
              <a:rPr lang="en-US" dirty="0"/>
              <a:t>Speak Up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Monmouth diocesan vision</a:t>
            </a:r>
            <a:r>
              <a:rPr lang="en-GB" sz="2400" dirty="0"/>
              <a:t>: </a:t>
            </a:r>
            <a:endParaRPr lang="en-GB" dirty="0"/>
          </a:p>
          <a:p>
            <a:r>
              <a:rPr lang="en-GB" sz="2400" dirty="0"/>
              <a:t>social justice</a:t>
            </a:r>
            <a:endParaRPr lang="en-GB"/>
          </a:p>
          <a:p>
            <a:r>
              <a:rPr lang="en-GB" sz="2400" b="1" dirty="0">
                <a:ea typeface="+mn-lt"/>
                <a:cs typeface="+mn-lt"/>
              </a:rPr>
              <a:t>UN Convention of the rights of the child: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aRTICLE</a:t>
            </a:r>
            <a:r>
              <a:rPr lang="en-GB" sz="2400" dirty="0">
                <a:ea typeface="+mn-lt"/>
                <a:cs typeface="+mn-lt"/>
              </a:rPr>
              <a:t> 13 (FREEDOM OF EXPRESSION)</a:t>
            </a:r>
            <a:endParaRPr lang="en-GB" sz="2400" dirty="0"/>
          </a:p>
        </p:txBody>
      </p:sp>
      <p:pic>
        <p:nvPicPr>
          <p:cNvPr id="6" name="Picture 5" descr="Elmo's dad shared his questions about the Covid-19 vaccine for kids under 5. ">
            <a:extLst>
              <a:ext uri="{FF2B5EF4-FFF2-40B4-BE49-F238E27FC236}">
                <a16:creationId xmlns:a16="http://schemas.microsoft.com/office/drawing/2014/main" id="{1865103D-965B-3FAF-2A7E-8941625E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1" y="1950110"/>
            <a:ext cx="4708937" cy="2626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>
            <a:spLocks noGrp="1"/>
          </p:cNvSpPr>
          <p:nvPr/>
        </p:nvSpPr>
        <p:spPr>
          <a:xfrm>
            <a:off x="5988834" y="1836383"/>
            <a:ext cx="5864275" cy="261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 Notice</a:t>
            </a:r>
          </a:p>
          <a:p>
            <a:r>
              <a:rPr lang="en-US" sz="3600" dirty="0"/>
              <a:t>I feel</a:t>
            </a:r>
          </a:p>
          <a:p>
            <a:r>
              <a:rPr lang="en-US" sz="3600" dirty="0"/>
              <a:t>I can</a:t>
            </a:r>
          </a:p>
        </p:txBody>
      </p:sp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Online Media 1" title="&quot;Can't Stop The Feeling!&quot; Official Movie Clip | TROLLS">
            <a:hlinkClick r:id="" action="ppaction://media"/>
            <a:extLst>
              <a:ext uri="{FF2B5EF4-FFF2-40B4-BE49-F238E27FC236}">
                <a16:creationId xmlns:a16="http://schemas.microsoft.com/office/drawing/2014/main" id="{0721D8C7-DD02-B1F4-BDDC-DB63E0A264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532" y="-1073"/>
            <a:ext cx="12203608" cy="6869012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D93A68-FAA1-7454-547E-288B20AAA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98" y="3239535"/>
            <a:ext cx="46101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We all have the right to express how we are feeling and if somebody has upset us.</a:t>
            </a:r>
          </a:p>
        </p:txBody>
      </p:sp>
    </p:spTree>
    <p:extLst>
      <p:ext uri="{BB962C8B-B14F-4D97-AF65-F5344CB8AC3E}">
        <p14:creationId xmlns:p14="http://schemas.microsoft.com/office/powerpoint/2010/main" val="4891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It can be really hard to talk about our feelings, especially if they are new or difficult to describe.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17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179176" y="3244334"/>
            <a:ext cx="5833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https://youtu.be/JwmnHOzytIU?si=rOwikIuHUoJK9yUQ</a:t>
            </a:r>
          </a:p>
        </p:txBody>
      </p:sp>
      <p:pic>
        <p:nvPicPr>
          <p:cNvPr id="3" name="Online Media 2" title="Elmo Manages New Emotions with &quot;I Notice, I Feel, I Can&quot; | Emotional Well-Being">
            <a:hlinkClick r:id="" action="ppaction://media"/>
            <a:extLst>
              <a:ext uri="{FF2B5EF4-FFF2-40B4-BE49-F238E27FC236}">
                <a16:creationId xmlns:a16="http://schemas.microsoft.com/office/drawing/2014/main" id="{45023836-5232-0EED-CDD2-6113762D37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1" y="5105"/>
            <a:ext cx="12173433" cy="687787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D746913-D065-A5A3-EBC6-B401D9DAE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875" y="3469969"/>
            <a:ext cx="4743726" cy="47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7"/>
            <a:ext cx="9362892" cy="544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 dirty="0"/>
              <a:t>Let’s put this into practice…</a:t>
            </a:r>
          </a:p>
          <a:p>
            <a:endParaRPr lang="en-US" sz="3600" cap="none" dirty="0"/>
          </a:p>
          <a:p>
            <a:r>
              <a:rPr lang="en-US" sz="3600" cap="none" dirty="0"/>
              <a:t>Imagine two friends have been running in a race.  Both have done their best but one won and one didn’t.  </a:t>
            </a:r>
          </a:p>
          <a:p>
            <a:r>
              <a:rPr lang="en-US" sz="3600" cap="none" dirty="0"/>
              <a:t>The friend that lost snapped at the winning friend and told them to GO AWAY.  </a:t>
            </a:r>
          </a:p>
          <a:p>
            <a:r>
              <a:rPr lang="en-US" sz="3600" cap="none" dirty="0"/>
              <a:t>Let’s use ‘I notice, I feel, I can’ to help us to solve this situation and ensure that both friends can freely tell each other how they feel. </a:t>
            </a:r>
          </a:p>
        </p:txBody>
      </p:sp>
    </p:spTree>
    <p:extLst>
      <p:ext uri="{BB962C8B-B14F-4D97-AF65-F5344CB8AC3E}">
        <p14:creationId xmlns:p14="http://schemas.microsoft.com/office/powerpoint/2010/main" val="379437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7"/>
            <a:ext cx="9362892" cy="54497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/>
              <a:t>I notice</a:t>
            </a:r>
          </a:p>
          <a:p>
            <a:endParaRPr lang="en-US" sz="3600" u="sng" dirty="0"/>
          </a:p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When something triggers a big emotion it can be hard to work it out.</a:t>
            </a:r>
          </a:p>
          <a:p>
            <a:endParaRPr 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If the friends pause, what might they notice about their bodies and the situation they are in.</a:t>
            </a:r>
          </a:p>
          <a:p>
            <a:r>
              <a:rPr lang="en-US" sz="3600" cap="none" dirty="0">
                <a:latin typeface="Arial"/>
                <a:cs typeface="Arial"/>
              </a:rPr>
              <a:t>E.g. Are they feeling breathless after running? Is it very noisy? Are there lots of people around?</a:t>
            </a:r>
          </a:p>
        </p:txBody>
      </p:sp>
    </p:spTree>
    <p:extLst>
      <p:ext uri="{BB962C8B-B14F-4D97-AF65-F5344CB8AC3E}">
        <p14:creationId xmlns:p14="http://schemas.microsoft.com/office/powerpoint/2010/main" val="40749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584740" y="184775"/>
            <a:ext cx="11230328" cy="54497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/>
              <a:t>I Feel</a:t>
            </a:r>
          </a:p>
          <a:p>
            <a:endParaRPr lang="en-US" sz="3600" u="sng" dirty="0"/>
          </a:p>
          <a:p>
            <a:r>
              <a:rPr lang="en-US" sz="3600" cap="none" dirty="0">
                <a:latin typeface="Arial"/>
                <a:cs typeface="Arial"/>
              </a:rPr>
              <a:t>Although we may not understand the name of  big feeling, often a big feeling is just a snowball made up of lots of smaller feelings.</a:t>
            </a:r>
          </a:p>
          <a:p>
            <a:endParaRPr 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cap="none" dirty="0">
                <a:latin typeface="Arial"/>
                <a:cs typeface="Arial"/>
              </a:rPr>
              <a:t>If the friends pause, they can think about how they are feeling.  What feelings do you think they might be feeling?</a:t>
            </a:r>
          </a:p>
          <a:p>
            <a:r>
              <a:rPr lang="en-US" sz="3600" cap="none" dirty="0">
                <a:latin typeface="Arial"/>
                <a:cs typeface="Arial"/>
              </a:rPr>
              <a:t>E.g. Is one friend feeling disappointed that they didn’t come first?</a:t>
            </a:r>
          </a:p>
        </p:txBody>
      </p:sp>
      <p:pic>
        <p:nvPicPr>
          <p:cNvPr id="4" name="Picture 3" descr="A cartoon of a moon&#10;&#10;Description automatically generated">
            <a:extLst>
              <a:ext uri="{FF2B5EF4-FFF2-40B4-BE49-F238E27FC236}">
                <a16:creationId xmlns:a16="http://schemas.microsoft.com/office/drawing/2014/main" id="{970491DB-A41A-3522-FFAE-419A05F1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5" y="4181409"/>
            <a:ext cx="5412883" cy="2680817"/>
          </a:xfrm>
          <a:prstGeom prst="rect">
            <a:avLst/>
          </a:prstGeom>
        </p:spPr>
      </p:pic>
      <p:pic>
        <p:nvPicPr>
          <p:cNvPr id="6" name="Picture 5" descr="A cartoon of a moon&#10;&#10;Description automatically generated">
            <a:extLst>
              <a:ext uri="{FF2B5EF4-FFF2-40B4-BE49-F238E27FC236}">
                <a16:creationId xmlns:a16="http://schemas.microsoft.com/office/drawing/2014/main" id="{07F7F4B6-7921-28D5-3629-8F126C841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69" b="49941"/>
          <a:stretch/>
        </p:blipFill>
        <p:spPr>
          <a:xfrm>
            <a:off x="6734235" y="-570964"/>
            <a:ext cx="6300605" cy="44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7"/>
            <a:ext cx="9362892" cy="54497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/>
              <a:t>I can</a:t>
            </a:r>
          </a:p>
          <a:p>
            <a:endParaRPr lang="en-US" sz="3600" u="sng" dirty="0"/>
          </a:p>
          <a:p>
            <a:r>
              <a:rPr lang="en-US" sz="3600" cap="none" dirty="0">
                <a:latin typeface="Arial"/>
                <a:cs typeface="Arial"/>
              </a:rPr>
              <a:t>Once we have thought about what we have noticed we can think </a:t>
            </a:r>
            <a:r>
              <a:rPr lang="en-US" sz="3600" cap="none" err="1">
                <a:latin typeface="Arial"/>
                <a:cs typeface="Arial"/>
              </a:rPr>
              <a:t>abot</a:t>
            </a:r>
            <a:r>
              <a:rPr lang="en-US" sz="3600" cap="none" dirty="0">
                <a:latin typeface="Arial"/>
                <a:cs typeface="Arial"/>
              </a:rPr>
              <a:t> what we can do to help ourselves.</a:t>
            </a:r>
          </a:p>
          <a:p>
            <a:endParaRPr lang="en-US" sz="3600" cap="none" dirty="0">
              <a:latin typeface="Arial"/>
              <a:cs typeface="Arial"/>
            </a:endParaRPr>
          </a:p>
          <a:p>
            <a:r>
              <a:rPr lang="en-US" sz="3600" cap="none" dirty="0">
                <a:latin typeface="Arial"/>
                <a:cs typeface="Arial"/>
              </a:rPr>
              <a:t>How can the friends help themselves and each other to understand the other's point of view.</a:t>
            </a:r>
          </a:p>
        </p:txBody>
      </p:sp>
    </p:spTree>
    <p:extLst>
      <p:ext uri="{BB962C8B-B14F-4D97-AF65-F5344CB8AC3E}">
        <p14:creationId xmlns:p14="http://schemas.microsoft.com/office/powerpoint/2010/main" val="244147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103041" y="4672650"/>
            <a:ext cx="3216117" cy="21325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3999955"/>
            <a:ext cx="3616272" cy="36162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298123" y="190049"/>
            <a:ext cx="10953196" cy="461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7300" dirty="0">
                <a:effectLst/>
                <a:latin typeface="Verdana"/>
                <a:ea typeface="Times New Roman" panose="02020603050405020304" pitchFamily="18" charset="0"/>
              </a:rPr>
              <a:t>Let us pray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cap="none" dirty="0">
                <a:latin typeface="Verdana"/>
                <a:ea typeface="Times New Roman" panose="02020603050405020304" pitchFamily="18" charset="0"/>
              </a:rPr>
              <a:t>Imagine the big and small ways in which you show courage every day.  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cap="none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GB" sz="5400" cap="none" dirty="0"/>
              <a:t>Lord of creation. Lift me up when I am unjustly treated. Forgive me when I act unjustly. Give me courage to speak up for those who are powerless. 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GB" sz="5400" cap="none" dirty="0"/>
              <a:t>Save me from believing that change is not  possible, </a:t>
            </a:r>
            <a:r>
              <a:rPr lang="en-GB" sz="5400" b="1" cap="none" dirty="0"/>
              <a:t>amen</a:t>
            </a:r>
            <a:r>
              <a:rPr lang="en-GB" sz="5400" dirty="0"/>
              <a:t> </a:t>
            </a:r>
            <a:endParaRPr lang="en-US" sz="4900" dirty="0">
              <a:latin typeface="Verdana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26798</TotalTime>
  <Words>370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GlowVTI</vt:lpstr>
      <vt:lpstr>Speak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236</cp:revision>
  <dcterms:created xsi:type="dcterms:W3CDTF">2023-04-17T15:17:30Z</dcterms:created>
  <dcterms:modified xsi:type="dcterms:W3CDTF">2024-02-20T14:44:43Z</dcterms:modified>
</cp:coreProperties>
</file>