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0"/>
  </p:handoutMasterIdLst>
  <p:sldIdLst>
    <p:sldId id="256" r:id="rId2"/>
    <p:sldId id="272" r:id="rId3"/>
    <p:sldId id="271" r:id="rId4"/>
    <p:sldId id="270" r:id="rId5"/>
    <p:sldId id="268" r:id="rId6"/>
    <p:sldId id="269" r:id="rId7"/>
    <p:sldId id="263" r:id="rId8"/>
    <p:sldId id="261" r:id="rId9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0D6FE-A174-41B3-B634-F7D909355093}" v="104" dt="2023-07-13T12:02:46.017"/>
    <p1510:client id="{33986958-4749-4934-8301-3B42C14AC57F}" v="2" dt="2023-07-10T09:17:51.956"/>
    <p1510:client id="{83557D8E-1939-4BAA-88FE-648D441B6D6E}" v="532" dt="2023-07-13T11:56:17.881"/>
    <p1510:client id="{BADD3452-D8E3-4353-8653-0E930CC99E99}" v="57" dt="2023-07-17T13:33:57.429"/>
    <p1510:client id="{EF7A4948-C4BD-42D8-86C0-E24B56413AB7}" v="51" dt="2023-07-19T13:57:02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38"/>
    <p:restoredTop sz="94699"/>
  </p:normalViewPr>
  <p:slideViewPr>
    <p:cSldViewPr snapToGrid="0">
      <p:cViewPr varScale="1">
        <p:scale>
          <a:sx n="83" d="100"/>
          <a:sy n="83" d="100"/>
        </p:scale>
        <p:origin x="17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A5ABC-F2B1-4B1D-8076-833C593470DF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25B05-6BF4-4E9A-8C53-04C46B06B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81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3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7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7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9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3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2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1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rgbClr val="00B050"/>
            </a:gs>
            <a:gs pos="83000">
              <a:srgbClr val="92D050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1/9/2024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0446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kg-ffNGv_E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Ky0TEwQAw4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Ky0TEwQAw4?feature=oembed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1FC9F-CD13-CD59-4894-61657F100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2108" y="221758"/>
            <a:ext cx="7438027" cy="163751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Siaradwch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sz="6000" dirty="0"/>
              <a:t>Speak </a:t>
            </a:r>
            <a:r>
              <a:rPr lang="en-US" sz="6000" dirty="0"/>
              <a:t>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2204" y="2870444"/>
            <a:ext cx="4959196" cy="1320249"/>
          </a:xfrm>
        </p:spPr>
        <p:txBody>
          <a:bodyPr>
            <a:normAutofit lnSpcReduction="10000"/>
          </a:bodyPr>
          <a:lstStyle/>
          <a:p>
            <a:r>
              <a:rPr lang="en-US" sz="3600" dirty="0" err="1"/>
              <a:t>dewrder</a:t>
            </a:r>
            <a:endParaRPr lang="en-US" sz="3600" dirty="0"/>
          </a:p>
          <a:p>
            <a:r>
              <a:rPr lang="en-US" sz="2400" dirty="0" smtClean="0"/>
              <a:t>Courage</a:t>
            </a:r>
            <a:endParaRPr lang="en-US" sz="2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B2471ED-DE59-E495-C1FF-B60081E54951}"/>
              </a:ext>
            </a:extLst>
          </p:cNvPr>
          <p:cNvSpPr txBox="1">
            <a:spLocks/>
          </p:cNvSpPr>
          <p:nvPr/>
        </p:nvSpPr>
        <p:spPr>
          <a:xfrm>
            <a:off x="425872" y="5457946"/>
            <a:ext cx="6200291" cy="1194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Monmouth diocesan vision: social justice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763" y="1640114"/>
            <a:ext cx="3805272" cy="3805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043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767190" y="506746"/>
            <a:ext cx="10595097" cy="3711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400" dirty="0"/>
          </a:p>
          <a:p>
            <a:r>
              <a:rPr lang="en-US" sz="11200" dirty="0" err="1"/>
              <a:t>Heddiw</a:t>
            </a:r>
            <a:r>
              <a:rPr lang="en-US" sz="11200" dirty="0"/>
              <a:t>, </a:t>
            </a:r>
            <a:r>
              <a:rPr lang="en-US" sz="11200" dirty="0" err="1"/>
              <a:t>rydyn</a:t>
            </a:r>
            <a:r>
              <a:rPr lang="en-US" sz="11200" dirty="0"/>
              <a:t> </a:t>
            </a:r>
            <a:r>
              <a:rPr lang="en-US" sz="11200" dirty="0" err="1"/>
              <a:t>ni'n</a:t>
            </a:r>
            <a:r>
              <a:rPr lang="en-US" sz="11200" dirty="0"/>
              <a:t> </a:t>
            </a:r>
            <a:r>
              <a:rPr lang="en-US" sz="11200" dirty="0" err="1"/>
              <a:t>meddwl</a:t>
            </a:r>
            <a:r>
              <a:rPr lang="en-US" sz="11200" dirty="0"/>
              <a:t> am </a:t>
            </a:r>
            <a:r>
              <a:rPr lang="en-US" sz="11200" dirty="0" err="1"/>
              <a:t>ddewrder</a:t>
            </a:r>
            <a:r>
              <a:rPr lang="en-US" sz="11200" dirty="0"/>
              <a:t>.</a:t>
            </a:r>
          </a:p>
          <a:p>
            <a:r>
              <a:rPr lang="en-US" sz="11200" dirty="0" err="1"/>
              <a:t>Wrth</a:t>
            </a:r>
            <a:r>
              <a:rPr lang="en-US" sz="11200" dirty="0"/>
              <a:t> </a:t>
            </a:r>
            <a:r>
              <a:rPr lang="en-US" sz="11200" dirty="0" err="1"/>
              <a:t>i</a:t>
            </a:r>
            <a:r>
              <a:rPr lang="en-US" sz="11200" dirty="0"/>
              <a:t> chi </a:t>
            </a:r>
            <a:r>
              <a:rPr lang="en-US" sz="11200" dirty="0" err="1"/>
              <a:t>wylio'r</a:t>
            </a:r>
            <a:r>
              <a:rPr lang="en-US" sz="11200" dirty="0"/>
              <a:t> </a:t>
            </a:r>
            <a:r>
              <a:rPr lang="en-US" sz="11200" dirty="0" err="1"/>
              <a:t>fideo</a:t>
            </a:r>
            <a:r>
              <a:rPr lang="en-US" sz="11200" dirty="0"/>
              <a:t>, </a:t>
            </a:r>
            <a:r>
              <a:rPr lang="en-US" sz="11200" dirty="0" err="1"/>
              <a:t>meddyliwch</a:t>
            </a:r>
            <a:r>
              <a:rPr lang="en-US" sz="11200" dirty="0"/>
              <a:t> am </a:t>
            </a:r>
            <a:r>
              <a:rPr lang="en-US" sz="11200"/>
              <a:t>y </a:t>
            </a:r>
            <a:r>
              <a:rPr lang="en-US" sz="11200" smtClean="0"/>
              <a:t>ffurf </a:t>
            </a:r>
            <a:r>
              <a:rPr lang="en-US" sz="11200" dirty="0" err="1"/>
              <a:t>bach</a:t>
            </a:r>
            <a:r>
              <a:rPr lang="en-US" sz="11200" dirty="0"/>
              <a:t> a </a:t>
            </a:r>
            <a:r>
              <a:rPr lang="en-US" sz="11200" dirty="0" err="1"/>
              <a:t>mawr</a:t>
            </a:r>
            <a:r>
              <a:rPr lang="en-US" sz="11200" dirty="0"/>
              <a:t> y </a:t>
            </a:r>
            <a:r>
              <a:rPr lang="en-US" sz="11200" dirty="0" err="1"/>
              <a:t>mae</a:t>
            </a:r>
            <a:r>
              <a:rPr lang="en-US" sz="11200" dirty="0"/>
              <a:t> </a:t>
            </a:r>
            <a:r>
              <a:rPr lang="en-US" sz="11200" dirty="0" err="1"/>
              <a:t>pobl</a:t>
            </a:r>
            <a:r>
              <a:rPr lang="en-US" sz="11200" dirty="0"/>
              <a:t> </a:t>
            </a:r>
            <a:r>
              <a:rPr lang="en-US" sz="11200" dirty="0" err="1"/>
              <a:t>yn</a:t>
            </a:r>
            <a:r>
              <a:rPr lang="en-US" sz="11200" dirty="0"/>
              <a:t> </a:t>
            </a:r>
            <a:r>
              <a:rPr lang="en-US" sz="11200" dirty="0" err="1"/>
              <a:t>dangos</a:t>
            </a:r>
            <a:r>
              <a:rPr lang="en-US" sz="11200" dirty="0"/>
              <a:t> </a:t>
            </a:r>
            <a:r>
              <a:rPr lang="en-US" sz="11200" dirty="0" err="1"/>
              <a:t>dewrder</a:t>
            </a:r>
            <a:r>
              <a:rPr lang="en-US" sz="11200" dirty="0" smtClean="0"/>
              <a:t>.</a:t>
            </a:r>
          </a:p>
          <a:p>
            <a:endParaRPr lang="en-US" sz="11200" dirty="0"/>
          </a:p>
          <a:p>
            <a:r>
              <a:rPr lang="en-US" sz="6400" dirty="0" smtClean="0"/>
              <a:t>Today, we’re thinking about courage.  </a:t>
            </a:r>
            <a:endParaRPr lang="en-US" sz="6400" dirty="0"/>
          </a:p>
          <a:p>
            <a:r>
              <a:rPr lang="en-US" sz="6400" dirty="0" smtClean="0"/>
              <a:t>As you watch the video, think about </a:t>
            </a:r>
          </a:p>
          <a:p>
            <a:r>
              <a:rPr lang="en-US" sz="6400" dirty="0" smtClean="0"/>
              <a:t>the big and little ways people show courage.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205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05891" y="1948873"/>
            <a:ext cx="5535885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dirty="0"/>
          </a:p>
        </p:txBody>
      </p:sp>
      <p:pic>
        <p:nvPicPr>
          <p:cNvPr id="3" name="Online Media 2" title="What is Courage? Written &amp; Voiced by Stephanie Bierman, Program Director">
            <a:hlinkClick r:id="" action="ppaction://media"/>
            <a:extLst>
              <a:ext uri="{FF2B5EF4-FFF2-40B4-BE49-F238E27FC236}">
                <a16:creationId xmlns:a16="http://schemas.microsoft.com/office/drawing/2014/main" id="{B431B7DB-6BD5-9854-D6B9-6CA94000E5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18" y="7916"/>
            <a:ext cx="12153725" cy="68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767190" y="506746"/>
            <a:ext cx="10595097" cy="3711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  <a:p>
            <a:r>
              <a:rPr lang="en-US" sz="6400" dirty="0" smtClean="0"/>
              <a:t>Maya </a:t>
            </a:r>
            <a:r>
              <a:rPr lang="en-US" sz="6400" dirty="0" err="1" smtClean="0"/>
              <a:t>angelou</a:t>
            </a:r>
            <a:r>
              <a:rPr lang="en-US" sz="6400" dirty="0" smtClean="0"/>
              <a:t> </a:t>
            </a:r>
          </a:p>
          <a:p>
            <a:endParaRPr lang="en-US" sz="6400" dirty="0"/>
          </a:p>
          <a:p>
            <a:r>
              <a:rPr lang="en-US" sz="6400" dirty="0" err="1"/>
              <a:t>Roedd</a:t>
            </a:r>
            <a:r>
              <a:rPr lang="en-US" sz="6400" dirty="0"/>
              <a:t> Maya Angelou </a:t>
            </a:r>
            <a:r>
              <a:rPr lang="en-US" sz="6400" dirty="0" err="1"/>
              <a:t>yn</a:t>
            </a:r>
            <a:r>
              <a:rPr lang="en-US" sz="6400" dirty="0"/>
              <a:t> </a:t>
            </a:r>
            <a:r>
              <a:rPr lang="en-US" sz="6400" dirty="0" err="1"/>
              <a:t>actifydd</a:t>
            </a:r>
            <a:r>
              <a:rPr lang="en-US" sz="6400" dirty="0"/>
              <a:t> </a:t>
            </a:r>
            <a:r>
              <a:rPr lang="en-US" sz="6400" dirty="0" err="1"/>
              <a:t>hawliau</a:t>
            </a:r>
            <a:r>
              <a:rPr lang="en-US" sz="6400" dirty="0"/>
              <a:t> </a:t>
            </a:r>
            <a:r>
              <a:rPr lang="en-US" sz="6400" dirty="0" err="1"/>
              <a:t>sifil</a:t>
            </a:r>
            <a:r>
              <a:rPr lang="en-US" sz="6400" dirty="0"/>
              <a:t> </a:t>
            </a:r>
            <a:r>
              <a:rPr lang="en-US" sz="6400" dirty="0" err="1"/>
              <a:t>enwog</a:t>
            </a:r>
            <a:r>
              <a:rPr lang="en-US" sz="6400" dirty="0"/>
              <a:t> </a:t>
            </a:r>
            <a:r>
              <a:rPr lang="en-US" sz="6400" dirty="0" err="1"/>
              <a:t>iawn</a:t>
            </a:r>
            <a:r>
              <a:rPr lang="en-US" sz="6400" dirty="0"/>
              <a:t>.</a:t>
            </a:r>
          </a:p>
          <a:p>
            <a:r>
              <a:rPr lang="en-US" sz="6400" dirty="0" err="1"/>
              <a:t>Daeth</a:t>
            </a:r>
            <a:r>
              <a:rPr lang="en-US" sz="6400" dirty="0"/>
              <a:t> </a:t>
            </a:r>
            <a:r>
              <a:rPr lang="en-US" sz="6400" dirty="0" err="1"/>
              <a:t>yn</a:t>
            </a:r>
            <a:r>
              <a:rPr lang="en-US" sz="6400" dirty="0"/>
              <a:t> </a:t>
            </a:r>
            <a:r>
              <a:rPr lang="en-US" sz="6400" dirty="0" err="1"/>
              <a:t>athro</a:t>
            </a:r>
            <a:r>
              <a:rPr lang="en-US" sz="6400" dirty="0"/>
              <a:t> </a:t>
            </a:r>
            <a:r>
              <a:rPr lang="en-US" sz="6400" dirty="0" err="1"/>
              <a:t>Saesneg</a:t>
            </a:r>
            <a:r>
              <a:rPr lang="en-US" sz="6400" dirty="0"/>
              <a:t> </a:t>
            </a:r>
            <a:r>
              <a:rPr lang="en-US" sz="6400" dirty="0" err="1"/>
              <a:t>enwog</a:t>
            </a:r>
            <a:r>
              <a:rPr lang="en-US" sz="6400" dirty="0"/>
              <a:t> ac </a:t>
            </a:r>
            <a:r>
              <a:rPr lang="en-US" sz="6400" dirty="0" err="1"/>
              <a:t>ysgrifennodd</a:t>
            </a:r>
            <a:r>
              <a:rPr lang="en-US" sz="6400" dirty="0"/>
              <a:t> </a:t>
            </a:r>
            <a:r>
              <a:rPr lang="en-US" sz="6400" dirty="0" err="1"/>
              <a:t>hefyd</a:t>
            </a:r>
            <a:r>
              <a:rPr lang="en-US" sz="6400" dirty="0"/>
              <a:t> </a:t>
            </a:r>
            <a:r>
              <a:rPr lang="en-US" sz="6400" dirty="0" err="1"/>
              <a:t>lawer</a:t>
            </a:r>
            <a:r>
              <a:rPr lang="en-US" sz="6400" dirty="0"/>
              <a:t> o </a:t>
            </a:r>
            <a:r>
              <a:rPr lang="en-US" sz="6400" dirty="0" err="1"/>
              <a:t>lyfrau</a:t>
            </a:r>
            <a:r>
              <a:rPr lang="en-US" sz="6400" dirty="0"/>
              <a:t> am </a:t>
            </a:r>
            <a:r>
              <a:rPr lang="en-US" sz="6400" dirty="0" err="1"/>
              <a:t>ei</a:t>
            </a:r>
            <a:r>
              <a:rPr lang="en-US" sz="6400" dirty="0"/>
              <a:t> </a:t>
            </a:r>
            <a:r>
              <a:rPr lang="en-US" sz="6400" dirty="0" err="1"/>
              <a:t>bywyd</a:t>
            </a:r>
            <a:r>
              <a:rPr lang="en-US" sz="6400" dirty="0"/>
              <a:t> </a:t>
            </a:r>
            <a:r>
              <a:rPr lang="en-US" sz="6400" dirty="0" err="1"/>
              <a:t>fel</a:t>
            </a:r>
            <a:r>
              <a:rPr lang="en-US" sz="6400" dirty="0"/>
              <a:t> </a:t>
            </a:r>
            <a:r>
              <a:rPr lang="en-US" sz="6400" dirty="0" err="1"/>
              <a:t>menyw</a:t>
            </a:r>
            <a:r>
              <a:rPr lang="en-US" sz="6400" dirty="0"/>
              <a:t> </a:t>
            </a:r>
            <a:r>
              <a:rPr lang="en-US" sz="6400" dirty="0" err="1"/>
              <a:t>ddu</a:t>
            </a:r>
            <a:r>
              <a:rPr lang="en-US" sz="6400" dirty="0"/>
              <a:t>, </a:t>
            </a:r>
            <a:r>
              <a:rPr lang="en-US" sz="6400" dirty="0" err="1"/>
              <a:t>Americanaidd</a:t>
            </a:r>
            <a:endParaRPr lang="en-US" sz="6400" dirty="0"/>
          </a:p>
          <a:p>
            <a:endParaRPr lang="en-US" sz="3600" dirty="0"/>
          </a:p>
          <a:p>
            <a:r>
              <a:rPr lang="en-US" sz="4400" dirty="0"/>
              <a:t>Maya Angelou was a very famous civil rights activist.</a:t>
            </a:r>
          </a:p>
          <a:p>
            <a:r>
              <a:rPr lang="en-US" sz="4400" dirty="0"/>
              <a:t>She became a famous English professor and also wrote many books about her life as a black, American woman</a:t>
            </a:r>
          </a:p>
        </p:txBody>
      </p:sp>
    </p:spTree>
    <p:extLst>
      <p:ext uri="{BB962C8B-B14F-4D97-AF65-F5344CB8AC3E}">
        <p14:creationId xmlns:p14="http://schemas.microsoft.com/office/powerpoint/2010/main" val="15151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933445" y="571401"/>
            <a:ext cx="10732082" cy="3711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800" dirty="0" err="1"/>
              <a:t>Wrth</a:t>
            </a:r>
            <a:r>
              <a:rPr lang="en-GB" sz="12800" dirty="0"/>
              <a:t> </a:t>
            </a:r>
            <a:r>
              <a:rPr lang="en-GB" sz="12800" dirty="0" err="1"/>
              <a:t>i</a:t>
            </a:r>
            <a:r>
              <a:rPr lang="en-GB" sz="12800" dirty="0"/>
              <a:t> chi </a:t>
            </a:r>
            <a:r>
              <a:rPr lang="en-GB" sz="12800" dirty="0" err="1"/>
              <a:t>wylio'r</a:t>
            </a:r>
            <a:r>
              <a:rPr lang="en-GB" sz="12800" dirty="0"/>
              <a:t> </a:t>
            </a:r>
            <a:r>
              <a:rPr lang="en-GB" sz="12800" dirty="0" err="1"/>
              <a:t>fideo</a:t>
            </a:r>
            <a:r>
              <a:rPr lang="en-GB" sz="12800" dirty="0"/>
              <a:t> </a:t>
            </a:r>
            <a:r>
              <a:rPr lang="en-GB" sz="12800" dirty="0" err="1"/>
              <a:t>meddyliwch</a:t>
            </a:r>
            <a:r>
              <a:rPr lang="en-GB" sz="12800" dirty="0"/>
              <a:t> am </a:t>
            </a:r>
            <a:r>
              <a:rPr lang="en-GB" sz="12800" dirty="0" err="1"/>
              <a:t>sut</a:t>
            </a:r>
            <a:r>
              <a:rPr lang="en-GB" sz="12800" dirty="0"/>
              <a:t> y </a:t>
            </a:r>
            <a:r>
              <a:rPr lang="en-GB" sz="12800" dirty="0" err="1"/>
              <a:t>dangosodd</a:t>
            </a:r>
            <a:r>
              <a:rPr lang="en-GB" sz="12800" dirty="0"/>
              <a:t> Maya Angelou </a:t>
            </a:r>
            <a:r>
              <a:rPr lang="en-GB" sz="12800" dirty="0" err="1"/>
              <a:t>ddewrder</a:t>
            </a:r>
            <a:r>
              <a:rPr lang="en-GB" sz="12800" dirty="0"/>
              <a:t>. </a:t>
            </a:r>
            <a:r>
              <a:rPr lang="en-GB" sz="12800" dirty="0" err="1"/>
              <a:t>Sut</a:t>
            </a:r>
            <a:r>
              <a:rPr lang="en-GB" sz="12800" dirty="0"/>
              <a:t> </a:t>
            </a:r>
            <a:r>
              <a:rPr lang="en-GB" sz="12800" dirty="0" err="1"/>
              <a:t>gwnaeth</a:t>
            </a:r>
            <a:r>
              <a:rPr lang="en-GB" sz="12800" dirty="0"/>
              <a:t> hi </a:t>
            </a:r>
            <a:r>
              <a:rPr lang="en-GB" sz="12800" dirty="0" err="1"/>
              <a:t>ymdrechu</a:t>
            </a:r>
            <a:r>
              <a:rPr lang="en-GB" sz="12800" dirty="0"/>
              <a:t> am </a:t>
            </a:r>
            <a:r>
              <a:rPr lang="en-GB" sz="12800" dirty="0" err="1"/>
              <a:t>gyfiawnder</a:t>
            </a:r>
            <a:r>
              <a:rPr lang="en-GB" sz="12800" dirty="0"/>
              <a:t>, </a:t>
            </a:r>
            <a:r>
              <a:rPr lang="en-GB" sz="12800" dirty="0" err="1"/>
              <a:t>dangos</a:t>
            </a:r>
            <a:r>
              <a:rPr lang="en-GB" sz="12800" dirty="0"/>
              <a:t> </a:t>
            </a:r>
            <a:r>
              <a:rPr lang="en-GB" sz="12800" dirty="0" err="1"/>
              <a:t>cariad</a:t>
            </a:r>
            <a:r>
              <a:rPr lang="en-GB" sz="12800" dirty="0"/>
              <a:t> a bod </a:t>
            </a:r>
            <a:r>
              <a:rPr lang="en-GB" sz="12800" dirty="0" err="1"/>
              <a:t>yn</a:t>
            </a:r>
            <a:r>
              <a:rPr lang="en-GB" sz="12800" dirty="0"/>
              <a:t> </a:t>
            </a:r>
            <a:r>
              <a:rPr lang="en-GB" sz="12800" dirty="0" err="1"/>
              <a:t>garedig</a:t>
            </a:r>
            <a:r>
              <a:rPr lang="en-GB" sz="12800" dirty="0" smtClean="0"/>
              <a:t>?</a:t>
            </a:r>
          </a:p>
          <a:p>
            <a:endParaRPr lang="en-GB" sz="8000" dirty="0"/>
          </a:p>
          <a:p>
            <a:endParaRPr lang="en-GB" sz="8000" dirty="0" smtClean="0"/>
          </a:p>
          <a:p>
            <a:endParaRPr lang="en-GB" sz="8000" dirty="0"/>
          </a:p>
          <a:p>
            <a:endParaRPr lang="en-GB" sz="8000" dirty="0"/>
          </a:p>
          <a:p>
            <a:r>
              <a:rPr lang="en-GB" sz="8000" dirty="0"/>
              <a:t>As you watch the video think about how Maya </a:t>
            </a:r>
            <a:r>
              <a:rPr lang="en-GB" sz="8000" dirty="0" err="1"/>
              <a:t>angelou</a:t>
            </a:r>
            <a:r>
              <a:rPr lang="en-GB" sz="8000" dirty="0"/>
              <a:t> showed courage.  How did she strive for justice, show love and be kind?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06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767191" y="506746"/>
            <a:ext cx="8247500" cy="3711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latin typeface="Agency FB" panose="020B05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0000" y="3244334"/>
            <a:ext cx="5602175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hlinkClick r:id="rId3"/>
              </a:rPr>
              <a:t>https://www.youtube.com/watch?v=SKy0TEwQAw4</a:t>
            </a:r>
            <a:endParaRPr lang="en-GB" dirty="0"/>
          </a:p>
          <a:p>
            <a:endParaRPr lang="en-GB" dirty="0"/>
          </a:p>
        </p:txBody>
      </p:sp>
      <p:pic>
        <p:nvPicPr>
          <p:cNvPr id="2" name="Online Media 1" title="🦢 Kids Books Read Aloud: Little People, Big Dreams MAYA ANGELOU by Lisbeth Kaiser">
            <a:hlinkClick r:id="" action="ppaction://media"/>
            <a:extLst>
              <a:ext uri="{FF2B5EF4-FFF2-40B4-BE49-F238E27FC236}">
                <a16:creationId xmlns:a16="http://schemas.microsoft.com/office/drawing/2014/main" id="{7160DCBC-F4ED-D02B-755E-A84F0415B4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18" y="-12960"/>
            <a:ext cx="12153725" cy="68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482" y="3206784"/>
            <a:ext cx="4609383" cy="460938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767190" y="506747"/>
            <a:ext cx="10595097" cy="5449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400" dirty="0" err="1"/>
              <a:t>Sut</a:t>
            </a:r>
            <a:r>
              <a:rPr lang="en-US" sz="7400" dirty="0"/>
              <a:t> </a:t>
            </a:r>
            <a:r>
              <a:rPr lang="en-US" sz="7400" dirty="0" err="1"/>
              <a:t>gallwch</a:t>
            </a:r>
            <a:r>
              <a:rPr lang="en-US" sz="7400" dirty="0"/>
              <a:t> chi </a:t>
            </a:r>
            <a:r>
              <a:rPr lang="en-US" sz="7400" dirty="0" err="1"/>
              <a:t>fod</a:t>
            </a:r>
            <a:r>
              <a:rPr lang="en-US" sz="7400" dirty="0"/>
              <a:t> </a:t>
            </a:r>
            <a:r>
              <a:rPr lang="en-US" sz="7400" dirty="0" err="1"/>
              <a:t>yn</a:t>
            </a:r>
            <a:r>
              <a:rPr lang="en-US" sz="7400" dirty="0"/>
              <a:t> </a:t>
            </a:r>
            <a:r>
              <a:rPr lang="en-US" sz="7400" dirty="0" err="1"/>
              <a:t>ddewr</a:t>
            </a:r>
            <a:r>
              <a:rPr lang="en-US" sz="7400" dirty="0"/>
              <a:t> bob </a:t>
            </a:r>
            <a:r>
              <a:rPr lang="en-US" sz="7400" dirty="0" err="1"/>
              <a:t>dydd</a:t>
            </a:r>
            <a:r>
              <a:rPr lang="en-US" sz="7400" dirty="0"/>
              <a:t>?</a:t>
            </a:r>
          </a:p>
          <a:p>
            <a:endParaRPr lang="en-US" sz="7400" dirty="0"/>
          </a:p>
          <a:p>
            <a:r>
              <a:rPr lang="en-US" sz="7400" dirty="0" err="1"/>
              <a:t>Er</a:t>
            </a:r>
            <a:r>
              <a:rPr lang="en-US" sz="7400" dirty="0"/>
              <a:t> </a:t>
            </a:r>
            <a:r>
              <a:rPr lang="en-US" sz="7400" dirty="0" err="1"/>
              <a:t>enghraifft</a:t>
            </a:r>
            <a:r>
              <a:rPr lang="en-US" sz="7400" dirty="0"/>
              <a:t>, </a:t>
            </a:r>
            <a:r>
              <a:rPr lang="en-US" sz="7400" dirty="0" err="1"/>
              <a:t>dywedwch</a:t>
            </a:r>
            <a:r>
              <a:rPr lang="en-US" sz="7400" dirty="0"/>
              <a:t> </a:t>
            </a:r>
            <a:r>
              <a:rPr lang="en-US" sz="7400" dirty="0" err="1"/>
              <a:t>wrth</a:t>
            </a:r>
            <a:r>
              <a:rPr lang="en-US" sz="7400" dirty="0"/>
              <a:t> </a:t>
            </a:r>
            <a:r>
              <a:rPr lang="en-US" sz="7400" dirty="0" err="1"/>
              <a:t>athro</a:t>
            </a:r>
            <a:r>
              <a:rPr lang="en-US" sz="7400" dirty="0"/>
              <a:t> </a:t>
            </a:r>
            <a:r>
              <a:rPr lang="en-US" sz="7400" dirty="0" err="1"/>
              <a:t>os</a:t>
            </a:r>
            <a:r>
              <a:rPr lang="en-US" sz="7400" dirty="0"/>
              <a:t> </a:t>
            </a:r>
            <a:r>
              <a:rPr lang="en-US" sz="7400" dirty="0" err="1"/>
              <a:t>ydych</a:t>
            </a:r>
            <a:r>
              <a:rPr lang="en-US" sz="7400" dirty="0"/>
              <a:t> </a:t>
            </a:r>
            <a:r>
              <a:rPr lang="en-US" sz="7400" dirty="0" err="1"/>
              <a:t>chi'n</a:t>
            </a:r>
            <a:r>
              <a:rPr lang="en-US" sz="7400" dirty="0"/>
              <a:t> </a:t>
            </a:r>
            <a:r>
              <a:rPr lang="en-US" sz="7400" dirty="0" err="1"/>
              <a:t>gweld</a:t>
            </a:r>
            <a:r>
              <a:rPr lang="en-US" sz="7400" dirty="0"/>
              <a:t> </a:t>
            </a:r>
            <a:r>
              <a:rPr lang="en-US" sz="7400" dirty="0" err="1"/>
              <a:t>rhywun</a:t>
            </a:r>
            <a:r>
              <a:rPr lang="en-US" sz="7400" dirty="0"/>
              <a:t> </a:t>
            </a:r>
            <a:r>
              <a:rPr lang="en-US" sz="7400" dirty="0" err="1"/>
              <a:t>yn</a:t>
            </a:r>
            <a:r>
              <a:rPr lang="en-US" sz="7400" dirty="0"/>
              <a:t> bod </a:t>
            </a:r>
            <a:r>
              <a:rPr lang="en-US" sz="7400" dirty="0" err="1"/>
              <a:t>yn</a:t>
            </a:r>
            <a:r>
              <a:rPr lang="en-US" sz="7400" dirty="0"/>
              <a:t> gas, </a:t>
            </a:r>
            <a:r>
              <a:rPr lang="en-US" sz="7400" dirty="0" err="1"/>
              <a:t>daliwch</a:t>
            </a:r>
            <a:r>
              <a:rPr lang="en-US" sz="7400" dirty="0"/>
              <a:t> </a:t>
            </a:r>
            <a:r>
              <a:rPr lang="en-US" sz="7400" dirty="0" err="1"/>
              <a:t>ati</a:t>
            </a:r>
            <a:r>
              <a:rPr lang="en-US" sz="7400" dirty="0"/>
              <a:t> </a:t>
            </a:r>
            <a:r>
              <a:rPr lang="en-US" sz="7400" dirty="0" err="1"/>
              <a:t>i</a:t>
            </a:r>
            <a:r>
              <a:rPr lang="en-US" sz="7400" dirty="0"/>
              <a:t> </a:t>
            </a:r>
            <a:r>
              <a:rPr lang="en-US" sz="7400" dirty="0" err="1"/>
              <a:t>geisio</a:t>
            </a:r>
            <a:r>
              <a:rPr lang="en-US" sz="7400" dirty="0"/>
              <a:t> ac </a:t>
            </a:r>
            <a:r>
              <a:rPr lang="en-US" sz="7400" dirty="0" err="1"/>
              <a:t>ati</a:t>
            </a:r>
            <a:r>
              <a:rPr lang="en-US" sz="7400" dirty="0" smtClean="0"/>
              <a:t>.</a:t>
            </a:r>
          </a:p>
          <a:p>
            <a:endParaRPr lang="en-US" sz="7400" dirty="0"/>
          </a:p>
          <a:p>
            <a:r>
              <a:rPr lang="en-US" sz="7400" dirty="0" err="1" smtClean="0"/>
              <a:t>Ateb</a:t>
            </a:r>
            <a:r>
              <a:rPr lang="en-US" sz="7400" dirty="0" smtClean="0"/>
              <a:t> </a:t>
            </a:r>
            <a:r>
              <a:rPr lang="en-US" sz="7400" dirty="0" err="1" smtClean="0"/>
              <a:t>yn</a:t>
            </a:r>
            <a:r>
              <a:rPr lang="en-US" sz="7400" dirty="0" smtClean="0"/>
              <a:t> </a:t>
            </a:r>
            <a:r>
              <a:rPr lang="en-US" sz="7400" dirty="0" err="1" smtClean="0"/>
              <a:t>saesneg</a:t>
            </a:r>
            <a:r>
              <a:rPr lang="en-US" sz="7400" dirty="0" smtClean="0"/>
              <a:t> </a:t>
            </a:r>
            <a:r>
              <a:rPr lang="en-US" sz="7400" dirty="0" err="1" smtClean="0"/>
              <a:t>osgwelwch</a:t>
            </a:r>
            <a:r>
              <a:rPr lang="en-US" sz="7400" dirty="0" smtClean="0"/>
              <a:t> </a:t>
            </a:r>
            <a:r>
              <a:rPr lang="en-US" sz="7400" dirty="0" err="1" smtClean="0"/>
              <a:t>yn</a:t>
            </a:r>
            <a:r>
              <a:rPr lang="en-US" sz="7400" dirty="0" smtClean="0"/>
              <a:t> </a:t>
            </a:r>
            <a:r>
              <a:rPr lang="en-US" sz="7400" dirty="0" err="1" smtClean="0"/>
              <a:t>dda</a:t>
            </a:r>
            <a:r>
              <a:rPr lang="en-US" sz="7400" dirty="0" smtClean="0"/>
              <a:t>, </a:t>
            </a:r>
            <a:r>
              <a:rPr lang="en-US" sz="7400" dirty="0" err="1" smtClean="0"/>
              <a:t>achos</a:t>
            </a:r>
            <a:r>
              <a:rPr lang="en-US" sz="7400" dirty="0" smtClean="0"/>
              <a:t> </a:t>
            </a:r>
            <a:r>
              <a:rPr lang="en-US" sz="7400" dirty="0" err="1" smtClean="0"/>
              <a:t>dw</a:t>
            </a:r>
            <a:r>
              <a:rPr lang="en-US" sz="7400" dirty="0" smtClean="0"/>
              <a:t> </a:t>
            </a:r>
            <a:r>
              <a:rPr lang="en-US" sz="7400" dirty="0" err="1" smtClean="0"/>
              <a:t>I’n</a:t>
            </a:r>
            <a:r>
              <a:rPr lang="en-US" sz="7400" dirty="0" smtClean="0"/>
              <a:t> </a:t>
            </a:r>
            <a:r>
              <a:rPr lang="en-US" sz="7400" dirty="0" err="1" smtClean="0"/>
              <a:t>dysgu</a:t>
            </a:r>
            <a:r>
              <a:rPr lang="en-US" sz="7400" dirty="0" smtClean="0"/>
              <a:t> </a:t>
            </a:r>
            <a:r>
              <a:rPr lang="en-US" sz="7400" dirty="0" err="1" smtClean="0"/>
              <a:t>siarad</a:t>
            </a:r>
            <a:r>
              <a:rPr lang="en-US" sz="7400" dirty="0" smtClean="0"/>
              <a:t> </a:t>
            </a:r>
            <a:r>
              <a:rPr lang="en-US" sz="7400" dirty="0" err="1" smtClean="0"/>
              <a:t>cymraeg</a:t>
            </a:r>
            <a:r>
              <a:rPr lang="en-US" sz="7400" dirty="0" smtClean="0"/>
              <a:t> a does dim </a:t>
            </a:r>
            <a:r>
              <a:rPr lang="en-US" sz="7400" dirty="0" err="1" smtClean="0"/>
              <a:t>geirfa</a:t>
            </a:r>
            <a:r>
              <a:rPr lang="en-US" sz="7400" dirty="0" smtClean="0"/>
              <a:t> </a:t>
            </a:r>
            <a:r>
              <a:rPr lang="en-US" sz="7400" dirty="0" err="1" smtClean="0"/>
              <a:t>gyda</a:t>
            </a:r>
            <a:r>
              <a:rPr lang="en-US" sz="7400" dirty="0" smtClean="0"/>
              <a:t> fi.</a:t>
            </a:r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How can </a:t>
            </a:r>
            <a:r>
              <a:rPr lang="en-US" sz="3600" dirty="0"/>
              <a:t>you be </a:t>
            </a:r>
            <a:r>
              <a:rPr lang="en-US" sz="3600" dirty="0" smtClean="0"/>
              <a:t>courageous every day?</a:t>
            </a:r>
          </a:p>
          <a:p>
            <a:endParaRPr lang="en-US" sz="3600" dirty="0"/>
          </a:p>
          <a:p>
            <a:r>
              <a:rPr lang="en-US" sz="3600" dirty="0"/>
              <a:t>e.g. </a:t>
            </a:r>
            <a:r>
              <a:rPr lang="en-US" sz="3600" dirty="0" smtClean="0"/>
              <a:t>tell </a:t>
            </a:r>
            <a:r>
              <a:rPr lang="en-US" sz="3600" dirty="0"/>
              <a:t>a teacher if you see someone being </a:t>
            </a:r>
            <a:r>
              <a:rPr lang="en-US" sz="3600" dirty="0" smtClean="0"/>
              <a:t>unkind, keep trying </a:t>
            </a:r>
            <a:r>
              <a:rPr lang="en-US" sz="36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7943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Children doing yoga in class">
            <a:extLst>
              <a:ext uri="{FF2B5EF4-FFF2-40B4-BE49-F238E27FC236}">
                <a16:creationId xmlns:a16="http://schemas.microsoft.com/office/drawing/2014/main" id="{B7C253F5-3117-0541-CCEF-4DB48B566A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2" b="212"/>
          <a:stretch/>
        </p:blipFill>
        <p:spPr>
          <a:xfrm>
            <a:off x="103041" y="4672650"/>
            <a:ext cx="3216117" cy="2132596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287" y="3999955"/>
            <a:ext cx="3616272" cy="361627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1D94E0C-5CB7-D817-76D9-F6597B88E519}"/>
              </a:ext>
            </a:extLst>
          </p:cNvPr>
          <p:cNvSpPr txBox="1">
            <a:spLocks/>
          </p:cNvSpPr>
          <p:nvPr/>
        </p:nvSpPr>
        <p:spPr>
          <a:xfrm>
            <a:off x="298123" y="190049"/>
            <a:ext cx="10953196" cy="46152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Cymerwch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eiliad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i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feddwl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am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eich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wythnos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yn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yr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ysgol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hyd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yn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hyn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.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11200" dirty="0">
                <a:latin typeface="Verdana"/>
                <a:ea typeface="Times New Roman" panose="02020603050405020304" pitchFamily="18" charset="0"/>
              </a:rPr>
              <a:t>A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oes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rhywun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sydd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wedi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eich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helpu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i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fod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yn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ddewr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a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pheidio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â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rhoi'r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gorau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iddi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?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Dychmygwch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ddweud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diolch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iddyn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</a:t>
            </a:r>
            <a:r>
              <a:rPr lang="en-US" sz="11200" dirty="0" err="1">
                <a:latin typeface="Verdana"/>
                <a:ea typeface="Times New Roman" panose="02020603050405020304" pitchFamily="18" charset="0"/>
              </a:rPr>
              <a:t>nhw</a:t>
            </a:r>
            <a:r>
              <a:rPr lang="en-US" sz="11200" dirty="0">
                <a:latin typeface="Verdana"/>
                <a:ea typeface="Times New Roman" panose="02020603050405020304" pitchFamily="18" charset="0"/>
              </a:rPr>
              <a:t> Take </a:t>
            </a:r>
            <a:r>
              <a:rPr lang="en-US" sz="11200" dirty="0" smtClean="0">
                <a:latin typeface="Verdana"/>
                <a:ea typeface="Times New Roman" panose="02020603050405020304" pitchFamily="18" charset="0"/>
              </a:rPr>
              <a:t>a moment to think about your week in school so far. 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endParaRPr lang="en-US" sz="4900" dirty="0">
              <a:latin typeface="Verdana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0380" y="5000478"/>
            <a:ext cx="6096000" cy="10259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dirty="0">
                <a:latin typeface="Verdana"/>
                <a:ea typeface="Times New Roman" panose="02020603050405020304" pitchFamily="18" charset="0"/>
              </a:rPr>
              <a:t>Is there someone who has helped you to have courage and not give up?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dirty="0">
                <a:latin typeface="Verdana"/>
                <a:ea typeface="Times New Roman" panose="02020603050405020304" pitchFamily="18" charset="0"/>
              </a:rPr>
              <a:t>Imagine saying thank you to them.</a:t>
            </a:r>
            <a:endParaRPr lang="en-US" sz="1100" dirty="0">
              <a:latin typeface="Verdana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wVTI">
  <a:themeElements>
    <a:clrScheme name="AnalogousFromRegularSeedLeftStep">
      <a:dk1>
        <a:srgbClr val="000000"/>
      </a:dk1>
      <a:lt1>
        <a:srgbClr val="FFFFFF"/>
      </a:lt1>
      <a:dk2>
        <a:srgbClr val="301B2D"/>
      </a:dk2>
      <a:lt2>
        <a:srgbClr val="F0F2F3"/>
      </a:lt2>
      <a:accent1>
        <a:srgbClr val="E78129"/>
      </a:accent1>
      <a:accent2>
        <a:srgbClr val="D52117"/>
      </a:accent2>
      <a:accent3>
        <a:srgbClr val="E7296F"/>
      </a:accent3>
      <a:accent4>
        <a:srgbClr val="D517AC"/>
      </a:accent4>
      <a:accent5>
        <a:srgbClr val="C129E7"/>
      </a:accent5>
      <a:accent6>
        <a:srgbClr val="621BD6"/>
      </a:accent6>
      <a:hlink>
        <a:srgbClr val="3F83BF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20744</TotalTime>
  <Words>328</Words>
  <Application>Microsoft Office PowerPoint</Application>
  <PresentationFormat>Widescreen</PresentationFormat>
  <Paragraphs>41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Agency FB</vt:lpstr>
      <vt:lpstr>Arial</vt:lpstr>
      <vt:lpstr>Avenir Next LT Pro</vt:lpstr>
      <vt:lpstr>Bell MT</vt:lpstr>
      <vt:lpstr>Calibri</vt:lpstr>
      <vt:lpstr>Times New Roman</vt:lpstr>
      <vt:lpstr>Verdana</vt:lpstr>
      <vt:lpstr>GlowVTI</vt:lpstr>
      <vt:lpstr>Siaradwch! Speak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Springtime</dc:title>
  <dc:creator>Rosemary Hill</dc:creator>
  <cp:lastModifiedBy>Rosemary Hill</cp:lastModifiedBy>
  <cp:revision>165</cp:revision>
  <cp:lastPrinted>2024-01-11T12:21:52Z</cp:lastPrinted>
  <dcterms:created xsi:type="dcterms:W3CDTF">2023-04-17T15:17:30Z</dcterms:created>
  <dcterms:modified xsi:type="dcterms:W3CDTF">2024-01-16T10:51:46Z</dcterms:modified>
</cp:coreProperties>
</file>