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4"/>
  </p:notesMasterIdLst>
  <p:sldIdLst>
    <p:sldId id="256" r:id="rId2"/>
    <p:sldId id="283" r:id="rId3"/>
    <p:sldId id="258" r:id="rId4"/>
    <p:sldId id="259" r:id="rId5"/>
    <p:sldId id="260" r:id="rId6"/>
    <p:sldId id="286" r:id="rId7"/>
    <p:sldId id="284" r:id="rId8"/>
    <p:sldId id="263" r:id="rId9"/>
    <p:sldId id="285" r:id="rId10"/>
    <p:sldId id="266" r:id="rId11"/>
    <p:sldId id="287" r:id="rId12"/>
    <p:sldId id="268" r:id="rId13"/>
    <p:sldId id="270" r:id="rId14"/>
    <p:sldId id="271" r:id="rId15"/>
    <p:sldId id="272" r:id="rId16"/>
    <p:sldId id="273" r:id="rId17"/>
    <p:sldId id="274" r:id="rId18"/>
    <p:sldId id="275" r:id="rId19"/>
    <p:sldId id="288" r:id="rId20"/>
    <p:sldId id="276" r:id="rId21"/>
    <p:sldId id="277" r:id="rId22"/>
    <p:sldId id="278" r:id="rId23"/>
  </p:sldIdLst>
  <p:sldSz cx="18288000" cy="10287000"/>
  <p:notesSz cx="6858000" cy="9144000"/>
  <p:embeddedFontLst>
    <p:embeddedFont>
      <p:font typeface="Glacial Indifference" panose="020B0604020202020204" charset="0"/>
      <p:regular r:id="rId25"/>
    </p:embeddedFont>
    <p:embeddedFont>
      <p:font typeface="Glacial Indifference Bold" panose="020B0604020202020204" charset="0"/>
      <p:regular r:id="rId26"/>
    </p:embeddedFont>
    <p:embeddedFont>
      <p:font typeface="Glacial Indifference Italics" panose="020B0604020202020204" charset="0"/>
      <p:regular r:id="rId27"/>
    </p:embeddedFont>
    <p:embeddedFont>
      <p:font typeface="Open Sans" panose="020B0606030504020204" pitchFamily="34" charset="0"/>
      <p:regular r:id="rId28"/>
      <p:bold r:id="rId29"/>
      <p:italic r:id="rId30"/>
      <p:boldItalic r:id="rId31"/>
    </p:embeddedFont>
    <p:embeddedFont>
      <p:font typeface="Open Sans Bold" panose="020B0806030504020204" pitchFamily="34" charset="0"/>
      <p:regular r:id="rId32"/>
      <p:bold r:id="rId33"/>
    </p:embeddedFont>
    <p:embeddedFont>
      <p:font typeface="Open Sans Italics" panose="020B0604020202020204" charset="0"/>
      <p:regular r:id="rId3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7831FA-D25B-49E4-831E-E0E54C63DC11}" v="11" dt="2023-11-20T12:07:15.9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53" d="100"/>
          <a:sy n="53" d="100"/>
        </p:scale>
        <p:origin x="82" y="14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font" Target="fonts/font9.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font" Target="fonts/font8.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2C886-0A64-4533-9109-A052ABCDB167}" type="datetimeFigureOut">
              <a:rPr lang="en-GB" smtClean="0"/>
              <a:t>20/11/2023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53F861-6001-427A-A437-6AE766B3433E}" type="slidenum">
              <a:rPr lang="en-GB" smtClean="0"/>
              <a:t>‹#›</a:t>
            </a:fld>
            <a:endParaRPr lang="en-GB"/>
          </a:p>
        </p:txBody>
      </p:sp>
    </p:spTree>
    <p:extLst>
      <p:ext uri="{BB962C8B-B14F-4D97-AF65-F5344CB8AC3E}">
        <p14:creationId xmlns:p14="http://schemas.microsoft.com/office/powerpoint/2010/main" val="230350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Clergy: See </a:t>
            </a:r>
            <a:r>
              <a:rPr lang="en-GB" dirty="0" err="1"/>
              <a:t>eastcardiff.church</a:t>
            </a:r>
            <a:r>
              <a:rPr lang="en-GB" dirty="0"/>
              <a:t>/schools for links to useful films and short talks</a:t>
            </a:r>
          </a:p>
        </p:txBody>
      </p:sp>
      <p:sp>
        <p:nvSpPr>
          <p:cNvPr id="4" name="Slide Number Placeholder 3"/>
          <p:cNvSpPr>
            <a:spLocks noGrp="1"/>
          </p:cNvSpPr>
          <p:nvPr>
            <p:ph type="sldNum" sz="quarter" idx="10"/>
          </p:nvPr>
        </p:nvSpPr>
        <p:spPr/>
        <p:txBody>
          <a:bodyPr/>
          <a:lstStyle/>
          <a:p>
            <a:fld id="{B653F861-6001-427A-A437-6AE766B3433E}" type="slidenum">
              <a:rPr lang="en-GB" smtClean="0"/>
              <a:t>6</a:t>
            </a:fld>
            <a:endParaRPr lang="en-GB"/>
          </a:p>
        </p:txBody>
      </p:sp>
    </p:spTree>
    <p:extLst>
      <p:ext uri="{BB962C8B-B14F-4D97-AF65-F5344CB8AC3E}">
        <p14:creationId xmlns:p14="http://schemas.microsoft.com/office/powerpoint/2010/main" val="253992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Pupils may write their own prayer or use these</a:t>
            </a:r>
            <a:r>
              <a:rPr lang="en-GB" baseline="0" dirty="0"/>
              <a:t> prewritten ones.</a:t>
            </a:r>
            <a:endParaRPr lang="en-GB" dirty="0"/>
          </a:p>
        </p:txBody>
      </p:sp>
      <p:sp>
        <p:nvSpPr>
          <p:cNvPr id="4" name="Slide Number Placeholder 3"/>
          <p:cNvSpPr>
            <a:spLocks noGrp="1"/>
          </p:cNvSpPr>
          <p:nvPr>
            <p:ph type="sldNum" sz="quarter" idx="10"/>
          </p:nvPr>
        </p:nvSpPr>
        <p:spPr/>
        <p:txBody>
          <a:bodyPr/>
          <a:lstStyle/>
          <a:p>
            <a:fld id="{B653F861-6001-427A-A437-6AE766B3433E}" type="slidenum">
              <a:rPr lang="en-GB" smtClean="0"/>
              <a:t>8</a:t>
            </a:fld>
            <a:endParaRPr lang="en-GB"/>
          </a:p>
        </p:txBody>
      </p:sp>
    </p:spTree>
    <p:extLst>
      <p:ext uri="{BB962C8B-B14F-4D97-AF65-F5344CB8AC3E}">
        <p14:creationId xmlns:p14="http://schemas.microsoft.com/office/powerpoint/2010/main" val="3490501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You can insert any music here you wish.  The video included here is a video made by </a:t>
            </a:r>
            <a:r>
              <a:rPr lang="en-US" dirty="0" err="1">
                <a:cs typeface="Calibri"/>
              </a:rPr>
              <a:t>Mthr</a:t>
            </a:r>
            <a:r>
              <a:rPr lang="en-US" dirty="0">
                <a:cs typeface="Calibri"/>
              </a:rPr>
              <a:t> Rose for a Diocese of Llandaff Advent prayer day.</a:t>
            </a:r>
          </a:p>
        </p:txBody>
      </p:sp>
      <p:sp>
        <p:nvSpPr>
          <p:cNvPr id="4" name="Slide Number Placeholder 3"/>
          <p:cNvSpPr>
            <a:spLocks noGrp="1"/>
          </p:cNvSpPr>
          <p:nvPr>
            <p:ph type="sldNum" sz="quarter" idx="5"/>
          </p:nvPr>
        </p:nvSpPr>
        <p:spPr/>
        <p:txBody>
          <a:bodyPr/>
          <a:lstStyle/>
          <a:p>
            <a:fld id="{B653F861-6001-427A-A437-6AE766B3433E}" type="slidenum">
              <a:rPr lang="en-GB" smtClean="0"/>
              <a:t>19</a:t>
            </a:fld>
            <a:endParaRPr lang="en-GB"/>
          </a:p>
        </p:txBody>
      </p:sp>
    </p:spTree>
    <p:extLst>
      <p:ext uri="{BB962C8B-B14F-4D97-AF65-F5344CB8AC3E}">
        <p14:creationId xmlns:p14="http://schemas.microsoft.com/office/powerpoint/2010/main" val="961450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ideo" Target="https://www.youtube.com/embed/rw1coWascj8?feature=oembed" TargetMode="External"/><Relationship Id="rId5" Type="http://schemas.openxmlformats.org/officeDocument/2006/relationships/image" Target="../media/image1.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www.ofw-adelaide.org.au/uploads/1/2/3/2/123292439/eucharistic_prayers_for_masses_with_children__v4_.doc" TargetMode="External"/><Relationship Id="rId2" Type="http://schemas.openxmlformats.org/officeDocument/2006/relationships/hyperlink" Target="https://www.churchinwales.org.uk/en/publications/liturgy/"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10"/>
          <p:cNvSpPr txBox="1"/>
          <p:nvPr/>
        </p:nvSpPr>
        <p:spPr>
          <a:xfrm>
            <a:off x="6612138" y="5413213"/>
            <a:ext cx="9848361" cy="821187"/>
          </a:xfrm>
          <a:prstGeom prst="rect">
            <a:avLst/>
          </a:prstGeom>
        </p:spPr>
        <p:txBody>
          <a:bodyPr lIns="0" tIns="0" rIns="0" bIns="0" rtlCol="0" anchor="t">
            <a:spAutoFit/>
          </a:bodyPr>
          <a:lstStyle/>
          <a:p>
            <a:pPr algn="ctr">
              <a:lnSpc>
                <a:spcPts val="6778"/>
              </a:lnSpc>
            </a:pPr>
            <a:r>
              <a:rPr lang="en-US" sz="5214" dirty="0">
                <a:solidFill>
                  <a:schemeClr val="bg1"/>
                </a:solidFill>
                <a:latin typeface="Glacial Indifference"/>
              </a:rPr>
              <a:t>School Name</a:t>
            </a:r>
          </a:p>
        </p:txBody>
      </p:sp>
      <p:sp>
        <p:nvSpPr>
          <p:cNvPr id="11" name="TextBox 11"/>
          <p:cNvSpPr txBox="1"/>
          <p:nvPr/>
        </p:nvSpPr>
        <p:spPr>
          <a:xfrm>
            <a:off x="4876800" y="876300"/>
            <a:ext cx="13319039" cy="4332853"/>
          </a:xfrm>
          <a:prstGeom prst="rect">
            <a:avLst/>
          </a:prstGeom>
        </p:spPr>
        <p:txBody>
          <a:bodyPr lIns="0" tIns="0" rIns="0" bIns="0" rtlCol="0" anchor="t">
            <a:spAutoFit/>
          </a:bodyPr>
          <a:lstStyle/>
          <a:p>
            <a:pPr algn="ctr">
              <a:lnSpc>
                <a:spcPts val="16305"/>
              </a:lnSpc>
            </a:pPr>
            <a:r>
              <a:rPr lang="en-US" sz="20382" dirty="0">
                <a:solidFill>
                  <a:schemeClr val="bg1"/>
                </a:solidFill>
                <a:latin typeface="Open Sans"/>
              </a:rPr>
              <a:t>Christmas </a:t>
            </a:r>
          </a:p>
          <a:p>
            <a:pPr algn="ctr">
              <a:lnSpc>
                <a:spcPts val="16305"/>
              </a:lnSpc>
            </a:pPr>
            <a:r>
              <a:rPr lang="en-US" sz="20382" dirty="0">
                <a:solidFill>
                  <a:schemeClr val="bg1"/>
                </a:solidFill>
                <a:latin typeface="Open Sans"/>
              </a:rPr>
              <a:t>Eucharist</a:t>
            </a: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68400" y="5981700"/>
            <a:ext cx="4761905" cy="4761905"/>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660562"/>
            <a:ext cx="7023791" cy="702379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10"/>
          <p:cNvSpPr txBox="1"/>
          <p:nvPr/>
        </p:nvSpPr>
        <p:spPr>
          <a:xfrm>
            <a:off x="5997667" y="987011"/>
            <a:ext cx="13319039" cy="4180632"/>
          </a:xfrm>
          <a:prstGeom prst="rect">
            <a:avLst/>
          </a:prstGeom>
        </p:spPr>
        <p:txBody>
          <a:bodyPr lIns="0" tIns="0" rIns="0" bIns="0" rtlCol="0" anchor="t">
            <a:spAutoFit/>
          </a:bodyPr>
          <a:lstStyle/>
          <a:p>
            <a:pPr algn="ctr">
              <a:lnSpc>
                <a:spcPts val="16305"/>
              </a:lnSpc>
            </a:pPr>
            <a:r>
              <a:rPr lang="en-US" sz="20382" dirty="0">
                <a:solidFill>
                  <a:srgbClr val="00415F"/>
                </a:solidFill>
                <a:latin typeface="Open Sans"/>
              </a:rPr>
              <a:t>Song:</a:t>
            </a:r>
          </a:p>
          <a:p>
            <a:pPr algn="ctr">
              <a:lnSpc>
                <a:spcPts val="16305"/>
              </a:lnSpc>
            </a:pPr>
            <a:r>
              <a:rPr lang="en-US" sz="20382" dirty="0">
                <a:solidFill>
                  <a:srgbClr val="00415F"/>
                </a:solidFill>
                <a:latin typeface="Open Sans"/>
              </a:rPr>
              <a:t> </a:t>
            </a: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6095" y="5981700"/>
            <a:ext cx="4761905" cy="476190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6157509" y="8156509"/>
            <a:ext cx="2130491" cy="2130491"/>
          </a:xfrm>
          <a:prstGeom prst="rect">
            <a:avLst/>
          </a:prstGeom>
        </p:spPr>
      </p:pic>
      <p:sp>
        <p:nvSpPr>
          <p:cNvPr id="3" name="TextBox 3"/>
          <p:cNvSpPr txBox="1"/>
          <p:nvPr/>
        </p:nvSpPr>
        <p:spPr>
          <a:xfrm>
            <a:off x="365022" y="0"/>
            <a:ext cx="16857732" cy="13516521"/>
          </a:xfrm>
          <a:prstGeom prst="rect">
            <a:avLst/>
          </a:prstGeom>
        </p:spPr>
        <p:txBody>
          <a:bodyPr lIns="0" tIns="0" rIns="0" bIns="0" rtlCol="0" anchor="t">
            <a:spAutoFit/>
          </a:bodyPr>
          <a:lstStyle/>
          <a:p>
            <a:pPr>
              <a:lnSpc>
                <a:spcPts val="6151"/>
              </a:lnSpc>
            </a:pPr>
            <a:r>
              <a:rPr lang="en-US" sz="4731" dirty="0">
                <a:solidFill>
                  <a:schemeClr val="bg1"/>
                </a:solidFill>
                <a:latin typeface="Glacial Indifference" panose="020B0604020202020204" charset="0"/>
              </a:rPr>
              <a:t>Priest</a:t>
            </a:r>
          </a:p>
          <a:p>
            <a:pPr>
              <a:lnSpc>
                <a:spcPts val="6151"/>
              </a:lnSpc>
            </a:pPr>
            <a:endParaRPr lang="en-US" sz="4731" dirty="0">
              <a:solidFill>
                <a:schemeClr val="bg1"/>
              </a:solidFill>
              <a:latin typeface="Glacial Indifference" panose="020B0604020202020204" charset="0"/>
            </a:endParaRPr>
          </a:p>
          <a:p>
            <a:pPr>
              <a:lnSpc>
                <a:spcPts val="6151"/>
              </a:lnSpc>
            </a:pPr>
            <a:r>
              <a:rPr lang="en-US" sz="4731" dirty="0">
                <a:solidFill>
                  <a:schemeClr val="bg1"/>
                </a:solidFill>
                <a:latin typeface="Glacial Indifference" panose="020B0604020202020204" charset="0"/>
              </a:rPr>
              <a:t>The Lord be with you.          </a:t>
            </a:r>
          </a:p>
          <a:p>
            <a:pPr>
              <a:lnSpc>
                <a:spcPts val="6151"/>
              </a:lnSpc>
            </a:pPr>
            <a:r>
              <a:rPr lang="en-US" sz="4731" b="1" u="sng" dirty="0">
                <a:solidFill>
                  <a:schemeClr val="bg1"/>
                </a:solidFill>
                <a:latin typeface="Glacial Indifference" panose="020B0604020202020204" charset="0"/>
              </a:rPr>
              <a:t>And also with you.                                                       </a:t>
            </a:r>
          </a:p>
          <a:p>
            <a:pPr>
              <a:lnSpc>
                <a:spcPts val="6151"/>
              </a:lnSpc>
            </a:pPr>
            <a:endParaRPr lang="en-US" sz="4731" dirty="0">
              <a:solidFill>
                <a:schemeClr val="bg1"/>
              </a:solidFill>
              <a:latin typeface="Glacial Indifference" panose="020B0604020202020204" charset="0"/>
            </a:endParaRPr>
          </a:p>
          <a:p>
            <a:pPr>
              <a:lnSpc>
                <a:spcPts val="6151"/>
              </a:lnSpc>
            </a:pPr>
            <a:r>
              <a:rPr lang="en-US" sz="4731" dirty="0">
                <a:solidFill>
                  <a:schemeClr val="bg1"/>
                </a:solidFill>
                <a:latin typeface="Glacial Indifference" panose="020B0604020202020204" charset="0"/>
              </a:rPr>
              <a:t>Lift up your hearts.</a:t>
            </a:r>
          </a:p>
          <a:p>
            <a:pPr>
              <a:lnSpc>
                <a:spcPts val="6151"/>
              </a:lnSpc>
            </a:pPr>
            <a:r>
              <a:rPr lang="en-US" sz="4731" b="1" u="sng" dirty="0">
                <a:solidFill>
                  <a:schemeClr val="bg1"/>
                </a:solidFill>
                <a:latin typeface="Glacial Indifference" panose="020B0604020202020204" charset="0"/>
              </a:rPr>
              <a:t>We lift them to the Lord.</a:t>
            </a:r>
          </a:p>
          <a:p>
            <a:pPr>
              <a:lnSpc>
                <a:spcPts val="6151"/>
              </a:lnSpc>
            </a:pPr>
            <a:endParaRPr lang="en-US" sz="4731" dirty="0">
              <a:solidFill>
                <a:schemeClr val="bg1"/>
              </a:solidFill>
              <a:latin typeface="Glacial Indifference" panose="020B0604020202020204" charset="0"/>
            </a:endParaRPr>
          </a:p>
          <a:p>
            <a:pPr>
              <a:lnSpc>
                <a:spcPts val="6151"/>
              </a:lnSpc>
            </a:pPr>
            <a:r>
              <a:rPr lang="en-US" sz="4731" dirty="0">
                <a:solidFill>
                  <a:schemeClr val="bg1"/>
                </a:solidFill>
                <a:latin typeface="Glacial Indifference" panose="020B0604020202020204" charset="0"/>
              </a:rPr>
              <a:t>Let us give thanks to the Lord our God.</a:t>
            </a:r>
          </a:p>
          <a:p>
            <a:pPr>
              <a:lnSpc>
                <a:spcPts val="6151"/>
              </a:lnSpc>
            </a:pPr>
            <a:r>
              <a:rPr lang="en-US" sz="4731" b="1" u="sng" dirty="0">
                <a:solidFill>
                  <a:schemeClr val="bg1"/>
                </a:solidFill>
                <a:latin typeface="Glacial Indifference" panose="020B0604020202020204" charset="0"/>
              </a:rPr>
              <a:t>It is right to give our thanks and praise</a:t>
            </a:r>
            <a:r>
              <a:rPr lang="en-US" sz="4731" u="sng" dirty="0">
                <a:solidFill>
                  <a:schemeClr val="bg1"/>
                </a:solidFill>
                <a:latin typeface="Glacial Indifference Bold"/>
              </a:rPr>
              <a:t>.</a:t>
            </a:r>
          </a:p>
          <a:p>
            <a:pPr>
              <a:lnSpc>
                <a:spcPts val="6151"/>
              </a:lnSpc>
            </a:pPr>
            <a:endParaRPr lang="en-US" sz="4731" dirty="0">
              <a:solidFill>
                <a:srgbClr val="00415F"/>
              </a:solidFill>
              <a:latin typeface="Glacial Indifference Bold"/>
            </a:endParaRPr>
          </a:p>
          <a:p>
            <a:pPr>
              <a:lnSpc>
                <a:spcPts val="6151"/>
              </a:lnSpc>
            </a:pPr>
            <a:endParaRPr lang="en-US" sz="4731" dirty="0">
              <a:solidFill>
                <a:srgbClr val="00415F"/>
              </a:solidFill>
              <a:latin typeface="Glacial Indifference Bold"/>
            </a:endParaRPr>
          </a:p>
          <a:p>
            <a:pPr>
              <a:lnSpc>
                <a:spcPts val="6151"/>
              </a:lnSpc>
            </a:pPr>
            <a:endParaRPr lang="en-US" sz="4731" dirty="0">
              <a:solidFill>
                <a:srgbClr val="00415F"/>
              </a:solidFill>
              <a:latin typeface="Glacial Indifference Bold"/>
            </a:endParaRPr>
          </a:p>
          <a:p>
            <a:pPr>
              <a:lnSpc>
                <a:spcPts val="6151"/>
              </a:lnSpc>
            </a:pPr>
            <a:endParaRPr lang="en-US" sz="4731" dirty="0">
              <a:solidFill>
                <a:srgbClr val="00415F"/>
              </a:solidFill>
              <a:latin typeface="Glacial Indifference Bold"/>
            </a:endParaRPr>
          </a:p>
          <a:p>
            <a:pPr>
              <a:lnSpc>
                <a:spcPts val="6151"/>
              </a:lnSpc>
            </a:pPr>
            <a:endParaRPr lang="en-US" sz="4731" dirty="0">
              <a:solidFill>
                <a:srgbClr val="00415F"/>
              </a:solidFill>
              <a:latin typeface="Glacial Indifference Bold"/>
            </a:endParaRPr>
          </a:p>
          <a:p>
            <a:pPr>
              <a:lnSpc>
                <a:spcPts val="6151"/>
              </a:lnSpc>
            </a:pPr>
            <a:endParaRPr lang="en-US" sz="4731" dirty="0">
              <a:solidFill>
                <a:srgbClr val="00415F"/>
              </a:solidFill>
              <a:latin typeface="Glacial Indifference Bold"/>
            </a:endParaRPr>
          </a:p>
          <a:p>
            <a:pPr algn="ctr">
              <a:lnSpc>
                <a:spcPts val="6151"/>
              </a:lnSpc>
            </a:pPr>
            <a:endParaRPr lang="en-US" sz="4731" dirty="0">
              <a:solidFill>
                <a:srgbClr val="00415F"/>
              </a:solidFill>
              <a:latin typeface="Glacial Indifference Bold"/>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26095" y="5981700"/>
            <a:ext cx="4761905" cy="4761905"/>
          </a:xfrm>
          <a:prstGeom prst="rect">
            <a:avLst/>
          </a:prstGeom>
        </p:spPr>
      </p:pic>
    </p:spTree>
    <p:extLst>
      <p:ext uri="{BB962C8B-B14F-4D97-AF65-F5344CB8AC3E}">
        <p14:creationId xmlns:p14="http://schemas.microsoft.com/office/powerpoint/2010/main" val="1223284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365022" y="591671"/>
            <a:ext cx="16857732" cy="12721431"/>
          </a:xfrm>
          <a:prstGeom prst="rect">
            <a:avLst/>
          </a:prstGeom>
        </p:spPr>
        <p:txBody>
          <a:bodyPr lIns="0" tIns="0" rIns="0" bIns="0" rtlCol="0" anchor="t">
            <a:spAutoFit/>
          </a:bodyPr>
          <a:lstStyle/>
          <a:p>
            <a:pPr>
              <a:lnSpc>
                <a:spcPts val="6151"/>
              </a:lnSpc>
            </a:pPr>
            <a:r>
              <a:rPr lang="en-US" sz="4731" dirty="0">
                <a:solidFill>
                  <a:schemeClr val="bg1"/>
                </a:solidFill>
                <a:latin typeface="Glacial Indifference"/>
              </a:rPr>
              <a:t>God our creator,</a:t>
            </a:r>
          </a:p>
          <a:p>
            <a:pPr>
              <a:lnSpc>
                <a:spcPts val="6151"/>
              </a:lnSpc>
            </a:pPr>
            <a:r>
              <a:rPr lang="en-US" sz="4731" dirty="0">
                <a:solidFill>
                  <a:schemeClr val="bg1"/>
                </a:solidFill>
                <a:latin typeface="Glacial Indifference"/>
              </a:rPr>
              <a:t>you have brought us here together so that we can give you thanks and praise for all the wonderful things you have done.</a:t>
            </a:r>
          </a:p>
          <a:p>
            <a:pPr>
              <a:lnSpc>
                <a:spcPts val="6151"/>
              </a:lnSpc>
            </a:pPr>
            <a:r>
              <a:rPr lang="en-US" sz="4731" dirty="0">
                <a:solidFill>
                  <a:schemeClr val="bg1"/>
                </a:solidFill>
                <a:latin typeface="Glacial Indifference"/>
              </a:rPr>
              <a:t>We thank you for all that is beautiful in the world and for the happiness you have given us.</a:t>
            </a:r>
          </a:p>
          <a:p>
            <a:pPr>
              <a:lnSpc>
                <a:spcPts val="6151"/>
              </a:lnSpc>
            </a:pPr>
            <a:r>
              <a:rPr lang="en-US" sz="4731" dirty="0">
                <a:solidFill>
                  <a:schemeClr val="bg1"/>
                </a:solidFill>
                <a:latin typeface="Glacial Indifference"/>
              </a:rPr>
              <a:t>We praise you for daylight and for your word which lights up our minds.</a:t>
            </a:r>
          </a:p>
          <a:p>
            <a:pPr>
              <a:lnSpc>
                <a:spcPts val="6151"/>
              </a:lnSpc>
            </a:pPr>
            <a:r>
              <a:rPr lang="en-US" sz="4731" dirty="0">
                <a:solidFill>
                  <a:schemeClr val="bg1"/>
                </a:solidFill>
                <a:latin typeface="Glacial Indifference"/>
              </a:rPr>
              <a:t>We praise you for the earth and for all the people who live on it, and for our life which comes from you.</a:t>
            </a:r>
          </a:p>
          <a:p>
            <a:pPr>
              <a:lnSpc>
                <a:spcPts val="6151"/>
              </a:lnSpc>
            </a:pPr>
            <a:endParaRPr lang="en-US" sz="4731" dirty="0">
              <a:solidFill>
                <a:srgbClr val="00415F"/>
              </a:solidFill>
              <a:latin typeface="Glacial Indifference"/>
            </a:endParaRPr>
          </a:p>
          <a:p>
            <a:pPr>
              <a:lnSpc>
                <a:spcPts val="6151"/>
              </a:lnSpc>
            </a:pPr>
            <a:endParaRPr lang="en-US" sz="4731" dirty="0">
              <a:solidFill>
                <a:srgbClr val="00415F"/>
              </a:solidFill>
              <a:latin typeface="Glacial Indifference"/>
            </a:endParaRPr>
          </a:p>
          <a:p>
            <a:pPr>
              <a:lnSpc>
                <a:spcPts val="6151"/>
              </a:lnSpc>
            </a:pPr>
            <a:endParaRPr lang="en-US" sz="4731" dirty="0">
              <a:solidFill>
                <a:srgbClr val="00415F"/>
              </a:solidFill>
              <a:latin typeface="Glacial Indifference"/>
            </a:endParaRPr>
          </a:p>
          <a:p>
            <a:pPr>
              <a:lnSpc>
                <a:spcPts val="6151"/>
              </a:lnSpc>
            </a:pPr>
            <a:endParaRPr lang="en-US" sz="4731" dirty="0">
              <a:solidFill>
                <a:srgbClr val="00415F"/>
              </a:solidFill>
              <a:latin typeface="Glacial Indifference"/>
            </a:endParaRPr>
          </a:p>
          <a:p>
            <a:pPr>
              <a:lnSpc>
                <a:spcPts val="6151"/>
              </a:lnSpc>
            </a:pPr>
            <a:endParaRPr lang="en-US" sz="4731" dirty="0">
              <a:solidFill>
                <a:srgbClr val="00415F"/>
              </a:solidFill>
              <a:latin typeface="Glacial Indifference"/>
            </a:endParaRPr>
          </a:p>
          <a:p>
            <a:pPr>
              <a:lnSpc>
                <a:spcPts val="6151"/>
              </a:lnSpc>
            </a:pPr>
            <a:endParaRPr lang="en-US" sz="4731" dirty="0">
              <a:solidFill>
                <a:srgbClr val="00415F"/>
              </a:solidFill>
              <a:latin typeface="Glacial Indifference"/>
            </a:endParaRPr>
          </a:p>
          <a:p>
            <a:pPr algn="ctr">
              <a:lnSpc>
                <a:spcPts val="6151"/>
              </a:lnSpc>
            </a:pPr>
            <a:endParaRPr lang="en-US" sz="4731" dirty="0">
              <a:solidFill>
                <a:srgbClr val="00415F"/>
              </a:solidFill>
              <a:latin typeface="Glacial Indifference"/>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6095" y="5981700"/>
            <a:ext cx="4761905" cy="476190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365022" y="591671"/>
            <a:ext cx="16857732" cy="15059635"/>
          </a:xfrm>
          <a:prstGeom prst="rect">
            <a:avLst/>
          </a:prstGeom>
        </p:spPr>
        <p:txBody>
          <a:bodyPr lIns="0" tIns="0" rIns="0" bIns="0" rtlCol="0" anchor="t">
            <a:spAutoFit/>
          </a:bodyPr>
          <a:lstStyle/>
          <a:p>
            <a:pPr>
              <a:lnSpc>
                <a:spcPts val="6151"/>
              </a:lnSpc>
            </a:pPr>
            <a:r>
              <a:rPr lang="en-US" sz="4731" dirty="0">
                <a:solidFill>
                  <a:schemeClr val="bg1"/>
                </a:solidFill>
                <a:latin typeface="Glacial Indifference"/>
              </a:rPr>
              <a:t>We know that you are good. You love us and do great things for us. So together with all in heaven we say:</a:t>
            </a:r>
          </a:p>
          <a:p>
            <a:pPr>
              <a:lnSpc>
                <a:spcPts val="6151"/>
              </a:lnSpc>
            </a:pPr>
            <a:endParaRPr lang="en-US" sz="4731" dirty="0">
              <a:solidFill>
                <a:schemeClr val="bg1"/>
              </a:solidFill>
              <a:latin typeface="Glacial Indifference"/>
            </a:endParaRPr>
          </a:p>
          <a:p>
            <a:pPr>
              <a:lnSpc>
                <a:spcPts val="6151"/>
              </a:lnSpc>
            </a:pPr>
            <a:r>
              <a:rPr lang="en-US" sz="4731" u="sng" dirty="0">
                <a:solidFill>
                  <a:schemeClr val="bg1"/>
                </a:solidFill>
                <a:latin typeface="Glacial Indifference Bold"/>
              </a:rPr>
              <a:t>Holy, holy, holy Lord,</a:t>
            </a:r>
          </a:p>
          <a:p>
            <a:pPr>
              <a:lnSpc>
                <a:spcPts val="6151"/>
              </a:lnSpc>
            </a:pPr>
            <a:r>
              <a:rPr lang="en-US" sz="4731" u="sng" dirty="0">
                <a:solidFill>
                  <a:schemeClr val="bg1"/>
                </a:solidFill>
                <a:latin typeface="Glacial Indifference Bold"/>
              </a:rPr>
              <a:t>God of power and might,</a:t>
            </a:r>
          </a:p>
          <a:p>
            <a:pPr>
              <a:lnSpc>
                <a:spcPts val="6151"/>
              </a:lnSpc>
            </a:pPr>
            <a:r>
              <a:rPr lang="en-US" sz="4731" u="sng" dirty="0">
                <a:solidFill>
                  <a:schemeClr val="bg1"/>
                </a:solidFill>
                <a:latin typeface="Glacial Indifference Bold"/>
              </a:rPr>
              <a:t>Heaven and earth are full of your glory.</a:t>
            </a:r>
          </a:p>
          <a:p>
            <a:pPr>
              <a:lnSpc>
                <a:spcPts val="6151"/>
              </a:lnSpc>
            </a:pPr>
            <a:r>
              <a:rPr lang="en-US" sz="4731" u="sng" dirty="0">
                <a:solidFill>
                  <a:schemeClr val="bg1"/>
                </a:solidFill>
                <a:latin typeface="Glacial Indifference Bold"/>
              </a:rPr>
              <a:t>Hosanna in the highest.</a:t>
            </a:r>
          </a:p>
          <a:p>
            <a:pPr>
              <a:lnSpc>
                <a:spcPts val="6151"/>
              </a:lnSpc>
            </a:pPr>
            <a:endParaRPr lang="en-US" sz="4731" u="sng" dirty="0">
              <a:solidFill>
                <a:schemeClr val="bg1"/>
              </a:solidFill>
              <a:latin typeface="Glacial Indifference Bold"/>
            </a:endParaRPr>
          </a:p>
          <a:p>
            <a:pPr>
              <a:lnSpc>
                <a:spcPts val="6151"/>
              </a:lnSpc>
            </a:pPr>
            <a:r>
              <a:rPr lang="en-US" sz="4731" u="sng" dirty="0">
                <a:solidFill>
                  <a:schemeClr val="bg1"/>
                </a:solidFill>
                <a:latin typeface="Glacial Indifference Bold"/>
              </a:rPr>
              <a:t>Blessed is he who comes in the name</a:t>
            </a:r>
          </a:p>
          <a:p>
            <a:pPr>
              <a:lnSpc>
                <a:spcPts val="6151"/>
              </a:lnSpc>
            </a:pPr>
            <a:r>
              <a:rPr lang="en-US" sz="4731" u="sng" dirty="0">
                <a:solidFill>
                  <a:schemeClr val="bg1"/>
                </a:solidFill>
                <a:latin typeface="Glacial Indifference Bold"/>
              </a:rPr>
              <a:t>    of the Lord.</a:t>
            </a:r>
          </a:p>
          <a:p>
            <a:pPr>
              <a:lnSpc>
                <a:spcPts val="6151"/>
              </a:lnSpc>
            </a:pPr>
            <a:r>
              <a:rPr lang="en-US" sz="4731" u="sng" dirty="0">
                <a:solidFill>
                  <a:schemeClr val="bg1"/>
                </a:solidFill>
                <a:latin typeface="Glacial Indifference Bold"/>
              </a:rPr>
              <a:t>Hosanna in the highest</a:t>
            </a:r>
            <a:r>
              <a:rPr lang="en-US" sz="4731" dirty="0">
                <a:solidFill>
                  <a:schemeClr val="bg1"/>
                </a:solidFill>
                <a:latin typeface="Glacial Indifference Bold"/>
              </a:rPr>
              <a:t>.</a:t>
            </a:r>
          </a:p>
          <a:p>
            <a:pPr>
              <a:lnSpc>
                <a:spcPts val="6151"/>
              </a:lnSpc>
            </a:pPr>
            <a:endParaRPr lang="en-US" sz="4731" dirty="0">
              <a:solidFill>
                <a:srgbClr val="00415F"/>
              </a:solidFill>
              <a:latin typeface="Glacial Indifference Bold"/>
            </a:endParaRPr>
          </a:p>
          <a:p>
            <a:pPr>
              <a:lnSpc>
                <a:spcPts val="6151"/>
              </a:lnSpc>
            </a:pPr>
            <a:endParaRPr lang="en-US" sz="4731" dirty="0">
              <a:solidFill>
                <a:srgbClr val="00415F"/>
              </a:solidFill>
              <a:latin typeface="Glacial Indifference Bold"/>
            </a:endParaRPr>
          </a:p>
          <a:p>
            <a:pPr>
              <a:lnSpc>
                <a:spcPts val="6151"/>
              </a:lnSpc>
            </a:pPr>
            <a:endParaRPr lang="en-US" sz="4731" dirty="0">
              <a:solidFill>
                <a:srgbClr val="00415F"/>
              </a:solidFill>
              <a:latin typeface="Glacial Indifference Bold"/>
            </a:endParaRPr>
          </a:p>
          <a:p>
            <a:pPr>
              <a:lnSpc>
                <a:spcPts val="6151"/>
              </a:lnSpc>
            </a:pPr>
            <a:endParaRPr lang="en-US" sz="4731" dirty="0">
              <a:solidFill>
                <a:srgbClr val="00415F"/>
              </a:solidFill>
              <a:latin typeface="Glacial Indifference Bold"/>
            </a:endParaRPr>
          </a:p>
          <a:p>
            <a:pPr>
              <a:lnSpc>
                <a:spcPts val="6151"/>
              </a:lnSpc>
            </a:pPr>
            <a:endParaRPr lang="en-US" sz="4731" dirty="0">
              <a:solidFill>
                <a:srgbClr val="00415F"/>
              </a:solidFill>
              <a:latin typeface="Glacial Indifference Bold"/>
            </a:endParaRPr>
          </a:p>
          <a:p>
            <a:pPr>
              <a:lnSpc>
                <a:spcPts val="6151"/>
              </a:lnSpc>
            </a:pPr>
            <a:endParaRPr lang="en-US" sz="4731" dirty="0">
              <a:solidFill>
                <a:srgbClr val="00415F"/>
              </a:solidFill>
              <a:latin typeface="Glacial Indifference Bold"/>
            </a:endParaRPr>
          </a:p>
          <a:p>
            <a:pPr>
              <a:lnSpc>
                <a:spcPts val="6151"/>
              </a:lnSpc>
            </a:pPr>
            <a:endParaRPr lang="en-US" sz="4731" dirty="0">
              <a:solidFill>
                <a:srgbClr val="00415F"/>
              </a:solidFill>
              <a:latin typeface="Glacial Indifference Bold"/>
            </a:endParaRPr>
          </a:p>
          <a:p>
            <a:pPr algn="ctr">
              <a:lnSpc>
                <a:spcPts val="6151"/>
              </a:lnSpc>
            </a:pPr>
            <a:endParaRPr lang="en-US" sz="4731" dirty="0">
              <a:solidFill>
                <a:srgbClr val="00415F"/>
              </a:solidFill>
              <a:latin typeface="Glacial Indifference Bold"/>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6095" y="5981700"/>
            <a:ext cx="4761905" cy="476190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796412" y="303265"/>
            <a:ext cx="14411053" cy="10211385"/>
          </a:xfrm>
          <a:prstGeom prst="rect">
            <a:avLst/>
          </a:prstGeom>
        </p:spPr>
        <p:txBody>
          <a:bodyPr lIns="0" tIns="0" rIns="0" bIns="0" rtlCol="0" anchor="t">
            <a:spAutoFit/>
          </a:bodyPr>
          <a:lstStyle/>
          <a:p>
            <a:pPr>
              <a:lnSpc>
                <a:spcPts val="4691"/>
              </a:lnSpc>
            </a:pPr>
            <a:r>
              <a:rPr lang="en-US" sz="3608" dirty="0">
                <a:solidFill>
                  <a:schemeClr val="bg1"/>
                </a:solidFill>
                <a:latin typeface="Glacial Indifference"/>
              </a:rPr>
              <a:t>Lord, listen to the prayer we make in Jesus’ name; through the Holy Spirit’s power, gentle as a dove, may this bread and this wine be for us Jesus’ body and blood.</a:t>
            </a:r>
          </a:p>
          <a:p>
            <a:pPr>
              <a:lnSpc>
                <a:spcPts val="4691"/>
              </a:lnSpc>
            </a:pPr>
            <a:endParaRPr lang="en-US" sz="3608" dirty="0">
              <a:solidFill>
                <a:schemeClr val="bg1"/>
              </a:solidFill>
              <a:latin typeface="Glacial Indifference"/>
            </a:endParaRPr>
          </a:p>
          <a:p>
            <a:pPr>
              <a:lnSpc>
                <a:spcPts val="4691"/>
              </a:lnSpc>
            </a:pPr>
            <a:r>
              <a:rPr lang="en-US" sz="3608" dirty="0">
                <a:solidFill>
                  <a:schemeClr val="bg1"/>
                </a:solidFill>
                <a:latin typeface="Glacial Indifference"/>
              </a:rPr>
              <a:t>Lord, we remember</a:t>
            </a:r>
          </a:p>
          <a:p>
            <a:pPr>
              <a:lnSpc>
                <a:spcPts val="4691"/>
              </a:lnSpc>
            </a:pPr>
            <a:r>
              <a:rPr lang="en-US" sz="3608" dirty="0">
                <a:solidFill>
                  <a:schemeClr val="bg1"/>
                </a:solidFill>
                <a:latin typeface="Glacial Indifference"/>
              </a:rPr>
              <a:t>when Jesus had supper with his friends</a:t>
            </a:r>
          </a:p>
          <a:p>
            <a:pPr>
              <a:lnSpc>
                <a:spcPts val="4691"/>
              </a:lnSpc>
            </a:pPr>
            <a:r>
              <a:rPr lang="en-US" sz="3608" dirty="0">
                <a:solidFill>
                  <a:schemeClr val="bg1"/>
                </a:solidFill>
                <a:latin typeface="Glacial Indifference"/>
              </a:rPr>
              <a:t>    the night before he died, he took the bread;</a:t>
            </a:r>
          </a:p>
          <a:p>
            <a:pPr>
              <a:lnSpc>
                <a:spcPts val="4691"/>
              </a:lnSpc>
            </a:pPr>
            <a:r>
              <a:rPr lang="en-US" sz="3608" dirty="0">
                <a:solidFill>
                  <a:schemeClr val="bg1"/>
                </a:solidFill>
                <a:latin typeface="Glacial Indifference"/>
              </a:rPr>
              <a:t>he thanked you, broke it, gave it to his friends and said:</a:t>
            </a:r>
          </a:p>
          <a:p>
            <a:pPr>
              <a:lnSpc>
                <a:spcPts val="4691"/>
              </a:lnSpc>
            </a:pPr>
            <a:r>
              <a:rPr lang="en-US" sz="3608" dirty="0">
                <a:solidFill>
                  <a:schemeClr val="bg1"/>
                </a:solidFill>
                <a:latin typeface="Glacial Indifference"/>
              </a:rPr>
              <a:t>Take this and eat it – this is my body,</a:t>
            </a:r>
          </a:p>
          <a:p>
            <a:pPr>
              <a:lnSpc>
                <a:spcPts val="4691"/>
              </a:lnSpc>
            </a:pPr>
            <a:r>
              <a:rPr lang="en-US" sz="3608" dirty="0">
                <a:solidFill>
                  <a:schemeClr val="bg1"/>
                </a:solidFill>
                <a:latin typeface="Glacial Indifference"/>
              </a:rPr>
              <a:t>    given for you.</a:t>
            </a:r>
          </a:p>
          <a:p>
            <a:pPr>
              <a:lnSpc>
                <a:spcPts val="4691"/>
              </a:lnSpc>
            </a:pPr>
            <a:r>
              <a:rPr lang="en-US" sz="3608" dirty="0">
                <a:solidFill>
                  <a:schemeClr val="bg1"/>
                </a:solidFill>
                <a:latin typeface="Glacial Indifference"/>
              </a:rPr>
              <a:t>Do this to remember me.</a:t>
            </a:r>
          </a:p>
          <a:p>
            <a:pPr>
              <a:lnSpc>
                <a:spcPts val="4691"/>
              </a:lnSpc>
            </a:pPr>
            <a:r>
              <a:rPr lang="en-US" sz="3608" dirty="0">
                <a:solidFill>
                  <a:schemeClr val="bg1"/>
                </a:solidFill>
                <a:latin typeface="Glacial Indifference"/>
              </a:rPr>
              <a:t>After supper, Jesus took the cup of wine;</a:t>
            </a:r>
          </a:p>
          <a:p>
            <a:pPr>
              <a:lnSpc>
                <a:spcPts val="4691"/>
              </a:lnSpc>
            </a:pPr>
            <a:r>
              <a:rPr lang="en-US" sz="3608" dirty="0">
                <a:solidFill>
                  <a:schemeClr val="bg1"/>
                </a:solidFill>
                <a:latin typeface="Glacial Indifference"/>
              </a:rPr>
              <a:t>he thanked you, gave it to his friends and said:</a:t>
            </a:r>
          </a:p>
          <a:p>
            <a:pPr>
              <a:lnSpc>
                <a:spcPts val="4691"/>
              </a:lnSpc>
            </a:pPr>
            <a:r>
              <a:rPr lang="en-US" sz="3608" dirty="0">
                <a:solidFill>
                  <a:schemeClr val="bg1"/>
                </a:solidFill>
                <a:latin typeface="Glacial Indifference"/>
              </a:rPr>
              <a:t>All of you drink from this cup,</a:t>
            </a:r>
          </a:p>
          <a:p>
            <a:pPr>
              <a:lnSpc>
                <a:spcPts val="4691"/>
              </a:lnSpc>
            </a:pPr>
            <a:r>
              <a:rPr lang="en-US" sz="3608" dirty="0">
                <a:solidFill>
                  <a:schemeClr val="bg1"/>
                </a:solidFill>
                <a:latin typeface="Glacial Indifference"/>
              </a:rPr>
              <a:t>because this is my blood – the new promise of God’s love.</a:t>
            </a:r>
          </a:p>
          <a:p>
            <a:pPr>
              <a:lnSpc>
                <a:spcPts val="4691"/>
              </a:lnSpc>
            </a:pPr>
            <a:r>
              <a:rPr lang="en-US" sz="3608" dirty="0">
                <a:solidFill>
                  <a:schemeClr val="bg1"/>
                </a:solidFill>
                <a:latin typeface="Glacial Indifference"/>
              </a:rPr>
              <a:t>    Do this every time you drink it to remember me.</a:t>
            </a:r>
          </a:p>
          <a:p>
            <a:pPr algn="ctr">
              <a:lnSpc>
                <a:spcPts val="4691"/>
              </a:lnSpc>
            </a:pPr>
            <a:endParaRPr lang="en-US" sz="3608" dirty="0">
              <a:solidFill>
                <a:srgbClr val="00415F"/>
              </a:solidFill>
              <a:latin typeface="Glacial Indifference"/>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6095" y="5981700"/>
            <a:ext cx="4761905" cy="476190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1327356" y="1867521"/>
            <a:ext cx="15597581" cy="4533130"/>
          </a:xfrm>
          <a:prstGeom prst="rect">
            <a:avLst/>
          </a:prstGeom>
        </p:spPr>
        <p:txBody>
          <a:bodyPr lIns="0" tIns="0" rIns="0" bIns="0" rtlCol="0" anchor="t">
            <a:spAutoFit/>
          </a:bodyPr>
          <a:lstStyle/>
          <a:p>
            <a:pPr>
              <a:lnSpc>
                <a:spcPts val="6004"/>
              </a:lnSpc>
            </a:pPr>
            <a:r>
              <a:rPr lang="en-US" sz="4618" dirty="0">
                <a:solidFill>
                  <a:schemeClr val="bg1"/>
                </a:solidFill>
                <a:latin typeface="Glacial Indifference"/>
              </a:rPr>
              <a:t>Together we remember that Jesus is always with us and say:</a:t>
            </a:r>
          </a:p>
          <a:p>
            <a:pPr>
              <a:lnSpc>
                <a:spcPts val="6004"/>
              </a:lnSpc>
            </a:pPr>
            <a:endParaRPr lang="en-US" sz="4618" dirty="0">
              <a:solidFill>
                <a:schemeClr val="bg1"/>
              </a:solidFill>
              <a:latin typeface="Glacial Indifference"/>
            </a:endParaRPr>
          </a:p>
          <a:p>
            <a:pPr>
              <a:lnSpc>
                <a:spcPts val="6004"/>
              </a:lnSpc>
            </a:pPr>
            <a:r>
              <a:rPr lang="en-US" sz="4618" u="sng" dirty="0">
                <a:solidFill>
                  <a:schemeClr val="bg1"/>
                </a:solidFill>
                <a:latin typeface="Glacial Indifference Bold"/>
              </a:rPr>
              <a:t>Christ has died.</a:t>
            </a:r>
          </a:p>
          <a:p>
            <a:pPr>
              <a:lnSpc>
                <a:spcPts val="6004"/>
              </a:lnSpc>
            </a:pPr>
            <a:r>
              <a:rPr lang="en-US" sz="4618" u="sng" dirty="0">
                <a:solidFill>
                  <a:schemeClr val="bg1"/>
                </a:solidFill>
                <a:latin typeface="Glacial Indifference Bold"/>
              </a:rPr>
              <a:t>Christ is risen.</a:t>
            </a:r>
          </a:p>
          <a:p>
            <a:pPr>
              <a:lnSpc>
                <a:spcPts val="6004"/>
              </a:lnSpc>
            </a:pPr>
            <a:r>
              <a:rPr lang="en-US" sz="4618" u="sng" dirty="0">
                <a:solidFill>
                  <a:schemeClr val="bg1"/>
                </a:solidFill>
                <a:latin typeface="Glacial Indifference Bold"/>
              </a:rPr>
              <a:t>Christ will come in glory.</a:t>
            </a:r>
          </a:p>
          <a:p>
            <a:pPr algn="ctr">
              <a:lnSpc>
                <a:spcPts val="6004"/>
              </a:lnSpc>
            </a:pPr>
            <a:endParaRPr lang="en-US" sz="4618" dirty="0">
              <a:solidFill>
                <a:srgbClr val="00415F"/>
              </a:solidFill>
              <a:latin typeface="Glacial Indifference Bold"/>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6095" y="5981700"/>
            <a:ext cx="4761905" cy="476190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663676" y="543421"/>
            <a:ext cx="14032405" cy="9156353"/>
          </a:xfrm>
          <a:prstGeom prst="rect">
            <a:avLst/>
          </a:prstGeom>
        </p:spPr>
        <p:txBody>
          <a:bodyPr lIns="0" tIns="0" rIns="0" bIns="0" rtlCol="0" anchor="t">
            <a:spAutoFit/>
          </a:bodyPr>
          <a:lstStyle/>
          <a:p>
            <a:pPr>
              <a:lnSpc>
                <a:spcPts val="4234"/>
              </a:lnSpc>
            </a:pPr>
            <a:r>
              <a:rPr lang="en-US" sz="3257" dirty="0">
                <a:solidFill>
                  <a:schemeClr val="bg1"/>
                </a:solidFill>
                <a:latin typeface="Glacial Indifference"/>
              </a:rPr>
              <a:t>Lord, as we remember your Son, Jesus Christ,</a:t>
            </a:r>
          </a:p>
          <a:p>
            <a:pPr>
              <a:lnSpc>
                <a:spcPts val="4234"/>
              </a:lnSpc>
            </a:pPr>
            <a:r>
              <a:rPr lang="en-US" sz="3257" dirty="0">
                <a:solidFill>
                  <a:schemeClr val="bg1"/>
                </a:solidFill>
                <a:latin typeface="Glacial Indifference"/>
              </a:rPr>
              <a:t>who died on the cross and rose again,</a:t>
            </a:r>
          </a:p>
          <a:p>
            <a:pPr>
              <a:lnSpc>
                <a:spcPts val="4234"/>
              </a:lnSpc>
            </a:pPr>
            <a:r>
              <a:rPr lang="en-US" sz="3257" dirty="0">
                <a:solidFill>
                  <a:schemeClr val="bg1"/>
                </a:solidFill>
                <a:latin typeface="Glacial Indifference"/>
              </a:rPr>
              <a:t>we offer you these and all the gifts</a:t>
            </a:r>
          </a:p>
          <a:p>
            <a:pPr>
              <a:lnSpc>
                <a:spcPts val="4234"/>
              </a:lnSpc>
            </a:pPr>
            <a:r>
              <a:rPr lang="en-US" sz="3257" dirty="0">
                <a:solidFill>
                  <a:schemeClr val="bg1"/>
                </a:solidFill>
                <a:latin typeface="Glacial Indifference"/>
              </a:rPr>
              <a:t>    you freely give to us.</a:t>
            </a:r>
          </a:p>
          <a:p>
            <a:pPr>
              <a:lnSpc>
                <a:spcPts val="4234"/>
              </a:lnSpc>
            </a:pPr>
            <a:r>
              <a:rPr lang="en-US" sz="3257" dirty="0">
                <a:solidFill>
                  <a:schemeClr val="bg1"/>
                </a:solidFill>
                <a:latin typeface="Glacial Indifference"/>
              </a:rPr>
              <a:t>Send your Holy Spirit to be with us</a:t>
            </a:r>
          </a:p>
          <a:p>
            <a:pPr>
              <a:lnSpc>
                <a:spcPts val="4234"/>
              </a:lnSpc>
            </a:pPr>
            <a:r>
              <a:rPr lang="en-US" sz="3257" dirty="0">
                <a:solidFill>
                  <a:schemeClr val="bg1"/>
                </a:solidFill>
                <a:latin typeface="Glacial Indifference"/>
              </a:rPr>
              <a:t>and all who share this bread</a:t>
            </a:r>
          </a:p>
          <a:p>
            <a:pPr>
              <a:lnSpc>
                <a:spcPts val="4234"/>
              </a:lnSpc>
            </a:pPr>
            <a:r>
              <a:rPr lang="en-US" sz="3257" dirty="0">
                <a:solidFill>
                  <a:schemeClr val="bg1"/>
                </a:solidFill>
                <a:latin typeface="Glacial Indifference"/>
              </a:rPr>
              <a:t>    and drink from this cup.</a:t>
            </a:r>
          </a:p>
          <a:p>
            <a:pPr>
              <a:lnSpc>
                <a:spcPts val="4234"/>
              </a:lnSpc>
            </a:pPr>
            <a:r>
              <a:rPr lang="en-US" sz="3257" dirty="0">
                <a:solidFill>
                  <a:schemeClr val="bg1"/>
                </a:solidFill>
                <a:latin typeface="Glacial Indifference"/>
              </a:rPr>
              <a:t>Help us to trust you,</a:t>
            </a:r>
          </a:p>
          <a:p>
            <a:pPr>
              <a:lnSpc>
                <a:spcPts val="4234"/>
              </a:lnSpc>
            </a:pPr>
            <a:r>
              <a:rPr lang="en-US" sz="3257" dirty="0">
                <a:solidFill>
                  <a:schemeClr val="bg1"/>
                </a:solidFill>
                <a:latin typeface="Glacial Indifference"/>
              </a:rPr>
              <a:t>bring us closer together and welcome us,</a:t>
            </a:r>
          </a:p>
          <a:p>
            <a:pPr>
              <a:lnSpc>
                <a:spcPts val="4234"/>
              </a:lnSpc>
            </a:pPr>
            <a:r>
              <a:rPr lang="en-US" sz="3257" dirty="0">
                <a:solidFill>
                  <a:schemeClr val="bg1"/>
                </a:solidFill>
                <a:latin typeface="Glacial Indifference"/>
              </a:rPr>
              <a:t>with all your people,</a:t>
            </a:r>
          </a:p>
          <a:p>
            <a:pPr>
              <a:lnSpc>
                <a:spcPts val="4234"/>
              </a:lnSpc>
            </a:pPr>
            <a:r>
              <a:rPr lang="en-US" sz="3257" dirty="0">
                <a:solidFill>
                  <a:schemeClr val="bg1"/>
                </a:solidFill>
                <a:latin typeface="Glacial Indifference"/>
              </a:rPr>
              <a:t>into Jesus’ glorious kingdom.</a:t>
            </a:r>
          </a:p>
          <a:p>
            <a:pPr>
              <a:lnSpc>
                <a:spcPts val="4234"/>
              </a:lnSpc>
            </a:pPr>
            <a:endParaRPr lang="en-US" sz="3257" dirty="0">
              <a:solidFill>
                <a:schemeClr val="bg1"/>
              </a:solidFill>
              <a:latin typeface="Glacial Indifference"/>
            </a:endParaRPr>
          </a:p>
          <a:p>
            <a:pPr>
              <a:lnSpc>
                <a:spcPts val="4234"/>
              </a:lnSpc>
            </a:pPr>
            <a:r>
              <a:rPr lang="en-US" sz="3257" dirty="0">
                <a:solidFill>
                  <a:schemeClr val="bg1"/>
                </a:solidFill>
                <a:latin typeface="Glacial Indifference"/>
              </a:rPr>
              <a:t>All </a:t>
            </a:r>
            <a:r>
              <a:rPr lang="en-US" sz="3257" dirty="0" err="1">
                <a:solidFill>
                  <a:schemeClr val="bg1"/>
                </a:solidFill>
                <a:latin typeface="Glacial Indifference"/>
              </a:rPr>
              <a:t>honour</a:t>
            </a:r>
            <a:r>
              <a:rPr lang="en-US" sz="3257" dirty="0">
                <a:solidFill>
                  <a:schemeClr val="bg1"/>
                </a:solidFill>
                <a:latin typeface="Glacial Indifference"/>
              </a:rPr>
              <a:t> and glory belong to you, Creator God</a:t>
            </a:r>
          </a:p>
          <a:p>
            <a:pPr>
              <a:lnSpc>
                <a:spcPts val="4234"/>
              </a:lnSpc>
            </a:pPr>
            <a:r>
              <a:rPr lang="en-US" sz="3257" dirty="0">
                <a:solidFill>
                  <a:schemeClr val="bg1"/>
                </a:solidFill>
                <a:latin typeface="Glacial Indifference"/>
              </a:rPr>
              <a:t>through Jesus, your Son,</a:t>
            </a:r>
          </a:p>
          <a:p>
            <a:pPr>
              <a:lnSpc>
                <a:spcPts val="4234"/>
              </a:lnSpc>
            </a:pPr>
            <a:r>
              <a:rPr lang="en-US" sz="3257" dirty="0">
                <a:solidFill>
                  <a:schemeClr val="bg1"/>
                </a:solidFill>
                <a:latin typeface="Glacial Indifference"/>
              </a:rPr>
              <a:t>with the Holy Spirit:</a:t>
            </a:r>
          </a:p>
          <a:p>
            <a:pPr>
              <a:lnSpc>
                <a:spcPts val="4234"/>
              </a:lnSpc>
            </a:pPr>
            <a:r>
              <a:rPr lang="en-US" sz="3257" dirty="0">
                <a:solidFill>
                  <a:schemeClr val="bg1"/>
                </a:solidFill>
                <a:latin typeface="Glacial Indifference"/>
              </a:rPr>
              <a:t>one God, for ever and ever.</a:t>
            </a:r>
          </a:p>
          <a:p>
            <a:pPr algn="l">
              <a:lnSpc>
                <a:spcPts val="4234"/>
              </a:lnSpc>
            </a:pPr>
            <a:r>
              <a:rPr lang="en-US" sz="3257" dirty="0">
                <a:solidFill>
                  <a:schemeClr val="bg1"/>
                </a:solidFill>
                <a:latin typeface="Glacial Indifference"/>
              </a:rPr>
              <a:t>Amen.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6095" y="5981700"/>
            <a:ext cx="4761905" cy="476190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6095" y="5981700"/>
            <a:ext cx="4761905" cy="4761905"/>
          </a:xfrm>
          <a:prstGeom prst="rect">
            <a:avLst/>
          </a:prstGeom>
        </p:spPr>
      </p:pic>
      <p:sp>
        <p:nvSpPr>
          <p:cNvPr id="5" name="TextBox 3"/>
          <p:cNvSpPr txBox="1"/>
          <p:nvPr/>
        </p:nvSpPr>
        <p:spPr>
          <a:xfrm>
            <a:off x="762000" y="571500"/>
            <a:ext cx="16595624" cy="9258945"/>
          </a:xfrm>
          <a:prstGeom prst="rect">
            <a:avLst/>
          </a:prstGeom>
        </p:spPr>
        <p:txBody>
          <a:bodyPr lIns="0" tIns="0" rIns="0" bIns="0" rtlCol="0" anchor="t">
            <a:spAutoFit/>
          </a:bodyPr>
          <a:lstStyle/>
          <a:p>
            <a:pPr>
              <a:lnSpc>
                <a:spcPts val="5007"/>
              </a:lnSpc>
            </a:pPr>
            <a:r>
              <a:rPr lang="en-US" sz="3852" dirty="0">
                <a:solidFill>
                  <a:schemeClr val="bg1"/>
                </a:solidFill>
                <a:latin typeface="Glacial Indifference"/>
              </a:rPr>
              <a:t>Let us pray with confidence to Our God in heaven:</a:t>
            </a:r>
          </a:p>
          <a:p>
            <a:r>
              <a:rPr lang="en-GB" sz="4000" b="1" u="sng" dirty="0">
                <a:solidFill>
                  <a:schemeClr val="bg1"/>
                </a:solidFill>
                <a:latin typeface="Glacial Indifference" panose="020B0604020202020204" charset="0"/>
              </a:rPr>
              <a:t>Our Father, who art in heaven,</a:t>
            </a:r>
            <a:br>
              <a:rPr lang="en-GB" sz="7200" b="1" u="sng" dirty="0">
                <a:solidFill>
                  <a:schemeClr val="bg1"/>
                </a:solidFill>
                <a:latin typeface="Glacial Indifference" panose="020B0604020202020204" charset="0"/>
              </a:rPr>
            </a:br>
            <a:r>
              <a:rPr lang="en-GB" sz="4000" b="1" u="sng" dirty="0">
                <a:solidFill>
                  <a:schemeClr val="bg1"/>
                </a:solidFill>
                <a:latin typeface="Glacial Indifference" panose="020B0604020202020204" charset="0"/>
              </a:rPr>
              <a:t>hallowed be thy name;</a:t>
            </a:r>
            <a:br>
              <a:rPr lang="en-GB" sz="7200" b="1" u="sng" dirty="0">
                <a:solidFill>
                  <a:schemeClr val="bg1"/>
                </a:solidFill>
                <a:latin typeface="Glacial Indifference" panose="020B0604020202020204" charset="0"/>
              </a:rPr>
            </a:br>
            <a:r>
              <a:rPr lang="en-GB" sz="4000" b="1" u="sng" dirty="0">
                <a:solidFill>
                  <a:schemeClr val="bg1"/>
                </a:solidFill>
                <a:latin typeface="Glacial Indifference" panose="020B0604020202020204" charset="0"/>
              </a:rPr>
              <a:t>thy kingdom come;</a:t>
            </a:r>
            <a:br>
              <a:rPr lang="en-GB" sz="7200" b="1" u="sng" dirty="0">
                <a:solidFill>
                  <a:schemeClr val="bg1"/>
                </a:solidFill>
                <a:latin typeface="Glacial Indifference" panose="020B0604020202020204" charset="0"/>
              </a:rPr>
            </a:br>
            <a:r>
              <a:rPr lang="en-GB" sz="4000" b="1" u="sng" dirty="0">
                <a:solidFill>
                  <a:schemeClr val="bg1"/>
                </a:solidFill>
                <a:latin typeface="Glacial Indifference" panose="020B0604020202020204" charset="0"/>
              </a:rPr>
              <a:t>thy will be done;</a:t>
            </a:r>
            <a:br>
              <a:rPr lang="en-GB" sz="7200" b="1" u="sng" dirty="0">
                <a:solidFill>
                  <a:schemeClr val="bg1"/>
                </a:solidFill>
                <a:latin typeface="Glacial Indifference" panose="020B0604020202020204" charset="0"/>
              </a:rPr>
            </a:br>
            <a:r>
              <a:rPr lang="en-GB" sz="4000" b="1" u="sng" dirty="0">
                <a:solidFill>
                  <a:schemeClr val="bg1"/>
                </a:solidFill>
                <a:latin typeface="Glacial Indifference" panose="020B0604020202020204" charset="0"/>
              </a:rPr>
              <a:t>on earth as it is in heaven.</a:t>
            </a:r>
            <a:br>
              <a:rPr lang="en-GB" sz="7200" b="1" u="sng" dirty="0">
                <a:solidFill>
                  <a:schemeClr val="bg1"/>
                </a:solidFill>
                <a:latin typeface="Glacial Indifference" panose="020B0604020202020204" charset="0"/>
              </a:rPr>
            </a:br>
            <a:r>
              <a:rPr lang="en-GB" sz="4000" b="1" u="sng" dirty="0">
                <a:solidFill>
                  <a:schemeClr val="bg1"/>
                </a:solidFill>
                <a:latin typeface="Glacial Indifference" panose="020B0604020202020204" charset="0"/>
              </a:rPr>
              <a:t>Give us this day our daily bread.</a:t>
            </a:r>
            <a:br>
              <a:rPr lang="en-GB" sz="7200" b="1" u="sng" dirty="0">
                <a:solidFill>
                  <a:schemeClr val="bg1"/>
                </a:solidFill>
                <a:latin typeface="Glacial Indifference" panose="020B0604020202020204" charset="0"/>
              </a:rPr>
            </a:br>
            <a:r>
              <a:rPr lang="en-GB" sz="4000" b="1" u="sng" dirty="0">
                <a:solidFill>
                  <a:schemeClr val="bg1"/>
                </a:solidFill>
                <a:latin typeface="Glacial Indifference" panose="020B0604020202020204" charset="0"/>
              </a:rPr>
              <a:t>And forgive us our trespasses,</a:t>
            </a:r>
            <a:br>
              <a:rPr lang="en-GB" sz="7200" b="1" u="sng" dirty="0">
                <a:solidFill>
                  <a:schemeClr val="bg1"/>
                </a:solidFill>
                <a:latin typeface="Glacial Indifference" panose="020B0604020202020204" charset="0"/>
              </a:rPr>
            </a:br>
            <a:r>
              <a:rPr lang="en-GB" sz="4000" b="1" u="sng" dirty="0">
                <a:solidFill>
                  <a:schemeClr val="bg1"/>
                </a:solidFill>
                <a:latin typeface="Glacial Indifference" panose="020B0604020202020204" charset="0"/>
              </a:rPr>
              <a:t>as we forgive those who trespass against us.</a:t>
            </a:r>
            <a:br>
              <a:rPr lang="en-GB" sz="7200" b="1" u="sng" dirty="0">
                <a:solidFill>
                  <a:schemeClr val="bg1"/>
                </a:solidFill>
                <a:latin typeface="Glacial Indifference" panose="020B0604020202020204" charset="0"/>
              </a:rPr>
            </a:br>
            <a:r>
              <a:rPr lang="en-GB" sz="4000" b="1" u="sng" dirty="0">
                <a:solidFill>
                  <a:schemeClr val="bg1"/>
                </a:solidFill>
                <a:latin typeface="Glacial Indifference" panose="020B0604020202020204" charset="0"/>
              </a:rPr>
              <a:t>And lead us not into temptation;</a:t>
            </a:r>
            <a:br>
              <a:rPr lang="en-GB" sz="7200" b="1" u="sng" dirty="0">
                <a:solidFill>
                  <a:schemeClr val="bg1"/>
                </a:solidFill>
                <a:latin typeface="Glacial Indifference" panose="020B0604020202020204" charset="0"/>
              </a:rPr>
            </a:br>
            <a:r>
              <a:rPr lang="en-GB" sz="4000" b="1" u="sng" dirty="0">
                <a:solidFill>
                  <a:schemeClr val="bg1"/>
                </a:solidFill>
                <a:latin typeface="Glacial Indifference" panose="020B0604020202020204" charset="0"/>
              </a:rPr>
              <a:t>but deliver us from evil.</a:t>
            </a:r>
            <a:br>
              <a:rPr lang="en-GB" sz="7200" b="1" u="sng" dirty="0">
                <a:solidFill>
                  <a:schemeClr val="bg1"/>
                </a:solidFill>
                <a:latin typeface="Glacial Indifference" panose="020B0604020202020204" charset="0"/>
              </a:rPr>
            </a:br>
            <a:r>
              <a:rPr lang="en-GB" sz="4000" b="1" u="sng" dirty="0">
                <a:solidFill>
                  <a:schemeClr val="bg1"/>
                </a:solidFill>
                <a:latin typeface="Glacial Indifference" panose="020B0604020202020204" charset="0"/>
              </a:rPr>
              <a:t>For thine is the kingdom,</a:t>
            </a:r>
            <a:br>
              <a:rPr lang="en-GB" sz="7200" b="1" u="sng" dirty="0">
                <a:solidFill>
                  <a:schemeClr val="bg1"/>
                </a:solidFill>
                <a:latin typeface="Glacial Indifference" panose="020B0604020202020204" charset="0"/>
              </a:rPr>
            </a:br>
            <a:r>
              <a:rPr lang="en-GB" sz="4000" b="1" u="sng" dirty="0">
                <a:solidFill>
                  <a:schemeClr val="bg1"/>
                </a:solidFill>
                <a:latin typeface="Glacial Indifference" panose="020B0604020202020204" charset="0"/>
              </a:rPr>
              <a:t>the power and the glory,</a:t>
            </a:r>
            <a:br>
              <a:rPr lang="en-GB" sz="7200" b="1" u="sng" dirty="0">
                <a:solidFill>
                  <a:schemeClr val="bg1"/>
                </a:solidFill>
                <a:latin typeface="Glacial Indifference" panose="020B0604020202020204" charset="0"/>
              </a:rPr>
            </a:br>
            <a:r>
              <a:rPr lang="en-GB" sz="4000" b="1" u="sng" dirty="0">
                <a:solidFill>
                  <a:schemeClr val="bg1"/>
                </a:solidFill>
                <a:latin typeface="Glacial Indifference" panose="020B0604020202020204" charset="0"/>
              </a:rPr>
              <a:t>for ever and ever.</a:t>
            </a:r>
            <a:br>
              <a:rPr lang="en-GB" sz="7200" b="1" u="sng" dirty="0">
                <a:solidFill>
                  <a:schemeClr val="bg1"/>
                </a:solidFill>
                <a:latin typeface="Glacial Indifference" panose="020B0604020202020204" charset="0"/>
              </a:rPr>
            </a:br>
            <a:r>
              <a:rPr lang="en-GB" sz="4000" b="1" u="sng" dirty="0">
                <a:solidFill>
                  <a:schemeClr val="bg1"/>
                </a:solidFill>
                <a:latin typeface="Glacial Indifference" panose="020B0604020202020204" charset="0"/>
              </a:rPr>
              <a:t>Amen.</a:t>
            </a:r>
            <a:endParaRPr lang="en-US" sz="6600" b="1" u="sng" dirty="0">
              <a:solidFill>
                <a:schemeClr val="bg1"/>
              </a:solidFill>
              <a:latin typeface="Glacial Indifference" panose="020B06040202020202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663676" y="533896"/>
            <a:ext cx="16595624" cy="7053213"/>
          </a:xfrm>
          <a:prstGeom prst="rect">
            <a:avLst/>
          </a:prstGeom>
        </p:spPr>
        <p:txBody>
          <a:bodyPr lIns="0" tIns="0" rIns="0" bIns="0" rtlCol="0" anchor="t">
            <a:spAutoFit/>
          </a:bodyPr>
          <a:lstStyle/>
          <a:p>
            <a:pPr>
              <a:lnSpc>
                <a:spcPts val="5007"/>
              </a:lnSpc>
            </a:pPr>
            <a:r>
              <a:rPr lang="en-US" sz="3852" dirty="0">
                <a:solidFill>
                  <a:schemeClr val="bg1"/>
                </a:solidFill>
                <a:latin typeface="Glacial Indifference"/>
              </a:rPr>
              <a:t>Come, let us receive the body and blood of our Lord Jesus Christ, given for us, and feed on him in our hearts by faith with thanksgiving.</a:t>
            </a:r>
          </a:p>
          <a:p>
            <a:pPr>
              <a:lnSpc>
                <a:spcPts val="5007"/>
              </a:lnSpc>
            </a:pPr>
            <a:endParaRPr lang="en-US" sz="3852" dirty="0">
              <a:solidFill>
                <a:schemeClr val="bg1"/>
              </a:solidFill>
              <a:latin typeface="Glacial Indifference"/>
            </a:endParaRPr>
          </a:p>
          <a:p>
            <a:pPr>
              <a:lnSpc>
                <a:spcPts val="5007"/>
              </a:lnSpc>
            </a:pPr>
            <a:r>
              <a:rPr lang="en-US" sz="3852" dirty="0">
                <a:solidFill>
                  <a:schemeClr val="bg1"/>
                </a:solidFill>
                <a:latin typeface="Glacial Indifference Italics"/>
              </a:rPr>
              <a:t>The priest and people receive the communion.</a:t>
            </a:r>
          </a:p>
          <a:p>
            <a:pPr>
              <a:lnSpc>
                <a:spcPts val="5007"/>
              </a:lnSpc>
            </a:pPr>
            <a:endParaRPr lang="en-US" sz="3852" dirty="0">
              <a:solidFill>
                <a:schemeClr val="bg1"/>
              </a:solidFill>
              <a:latin typeface="Glacial Indifference Italics"/>
            </a:endParaRPr>
          </a:p>
          <a:p>
            <a:pPr>
              <a:lnSpc>
                <a:spcPts val="5007"/>
              </a:lnSpc>
            </a:pPr>
            <a:r>
              <a:rPr lang="en-US" sz="3852" dirty="0">
                <a:solidFill>
                  <a:schemeClr val="bg1"/>
                </a:solidFill>
                <a:latin typeface="Glacial Indifference Italics"/>
              </a:rPr>
              <a:t>The sacrament is administered with these words</a:t>
            </a:r>
          </a:p>
          <a:p>
            <a:pPr>
              <a:lnSpc>
                <a:spcPts val="5007"/>
              </a:lnSpc>
            </a:pPr>
            <a:endParaRPr lang="en-US" sz="3852" dirty="0">
              <a:solidFill>
                <a:schemeClr val="bg1"/>
              </a:solidFill>
              <a:latin typeface="Glacial Indifference Italics"/>
            </a:endParaRPr>
          </a:p>
          <a:p>
            <a:pPr>
              <a:lnSpc>
                <a:spcPts val="5007"/>
              </a:lnSpc>
            </a:pPr>
            <a:r>
              <a:rPr lang="en-US" sz="3852" dirty="0">
                <a:solidFill>
                  <a:schemeClr val="bg1"/>
                </a:solidFill>
                <a:latin typeface="Glacial Indifference"/>
              </a:rPr>
              <a:t>The body of Christ. </a:t>
            </a:r>
            <a:r>
              <a:rPr lang="en-US" sz="3852" u="sng" dirty="0">
                <a:solidFill>
                  <a:schemeClr val="bg1"/>
                </a:solidFill>
                <a:latin typeface="Glacial Indifference"/>
              </a:rPr>
              <a:t>Amen.</a:t>
            </a:r>
          </a:p>
          <a:p>
            <a:pPr>
              <a:lnSpc>
                <a:spcPts val="5007"/>
              </a:lnSpc>
            </a:pPr>
            <a:endParaRPr lang="en-US" sz="3852" dirty="0">
              <a:solidFill>
                <a:srgbClr val="00415F"/>
              </a:solidFill>
              <a:latin typeface="Glacial Indifference"/>
            </a:endParaRPr>
          </a:p>
          <a:p>
            <a:pPr>
              <a:lnSpc>
                <a:spcPts val="5007"/>
              </a:lnSpc>
            </a:pPr>
            <a:endParaRPr lang="en-US" sz="3852" dirty="0">
              <a:solidFill>
                <a:srgbClr val="00415F"/>
              </a:solidFill>
              <a:latin typeface="Glacial Indifference"/>
            </a:endParaRPr>
          </a:p>
          <a:p>
            <a:pPr algn="l">
              <a:lnSpc>
                <a:spcPts val="5007"/>
              </a:lnSpc>
            </a:pPr>
            <a:endParaRPr lang="en-US" sz="3852" dirty="0">
              <a:solidFill>
                <a:srgbClr val="00415F"/>
              </a:solidFill>
              <a:latin typeface="Glacial Indifference"/>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6095" y="5981700"/>
            <a:ext cx="4761905" cy="476190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Music for Advent Reflection">
            <a:hlinkClick r:id="" action="ppaction://media"/>
            <a:extLst>
              <a:ext uri="{FF2B5EF4-FFF2-40B4-BE49-F238E27FC236}">
                <a16:creationId xmlns:a16="http://schemas.microsoft.com/office/drawing/2014/main" id="{820CCEE5-D657-00F5-F531-D842A8EB2290}"/>
              </a:ext>
            </a:extLst>
          </p:cNvPr>
          <p:cNvPicPr>
            <a:picLocks noRot="1" noChangeAspect="1"/>
          </p:cNvPicPr>
          <p:nvPr>
            <a:videoFile r:link="rId1"/>
          </p:nvPr>
        </p:nvPicPr>
        <p:blipFill>
          <a:blip r:embed="rId4"/>
          <a:stretch>
            <a:fillRect/>
          </a:stretch>
        </p:blipFill>
        <p:spPr>
          <a:xfrm>
            <a:off x="2342" y="1937"/>
            <a:ext cx="18284904" cy="10283125"/>
          </a:xfrm>
          <a:prstGeom prst="rect">
            <a:avLst/>
          </a:prstGeom>
        </p:spPr>
      </p:pic>
      <p:pic>
        <p:nvPicPr>
          <p:cNvPr id="4" name="Picture 3" descr="A logo with a group of children&#10;&#10;Description automatically generated">
            <a:extLst>
              <a:ext uri="{FF2B5EF4-FFF2-40B4-BE49-F238E27FC236}">
                <a16:creationId xmlns:a16="http://schemas.microsoft.com/office/drawing/2014/main" id="{A1274F47-5883-137F-3561-9A00B82B3C5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591603" y="7047208"/>
            <a:ext cx="3696397" cy="3696397"/>
          </a:xfrm>
          <a:prstGeom prst="rect">
            <a:avLst/>
          </a:prstGeom>
        </p:spPr>
      </p:pic>
    </p:spTree>
    <p:extLst>
      <p:ext uri="{BB962C8B-B14F-4D97-AF65-F5344CB8AC3E}">
        <p14:creationId xmlns:p14="http://schemas.microsoft.com/office/powerpoint/2010/main" val="1482998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10"/>
          <p:cNvSpPr txBox="1"/>
          <p:nvPr/>
        </p:nvSpPr>
        <p:spPr>
          <a:xfrm>
            <a:off x="7772400" y="1333499"/>
            <a:ext cx="11544306" cy="2242537"/>
          </a:xfrm>
          <a:prstGeom prst="rect">
            <a:avLst/>
          </a:prstGeom>
        </p:spPr>
        <p:txBody>
          <a:bodyPr wrap="square" lIns="0" tIns="0" rIns="0" bIns="0" rtlCol="0" anchor="t">
            <a:spAutoFit/>
          </a:bodyPr>
          <a:lstStyle/>
          <a:p>
            <a:pPr algn="ctr">
              <a:lnSpc>
                <a:spcPts val="16305"/>
              </a:lnSpc>
            </a:pPr>
            <a:r>
              <a:rPr lang="en-US" sz="20382" dirty="0">
                <a:solidFill>
                  <a:srgbClr val="00415F"/>
                </a:solidFill>
                <a:latin typeface="Open Sans"/>
              </a:rPr>
              <a:t>Song:</a:t>
            </a:r>
          </a:p>
        </p:txBody>
      </p:sp>
    </p:spTree>
    <p:extLst>
      <p:ext uri="{BB962C8B-B14F-4D97-AF65-F5344CB8AC3E}">
        <p14:creationId xmlns:p14="http://schemas.microsoft.com/office/powerpoint/2010/main" val="3916588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663676" y="524371"/>
            <a:ext cx="17286019" cy="10664201"/>
          </a:xfrm>
          <a:prstGeom prst="rect">
            <a:avLst/>
          </a:prstGeom>
        </p:spPr>
        <p:txBody>
          <a:bodyPr lIns="0" tIns="0" rIns="0" bIns="0" rtlCol="0" anchor="t">
            <a:spAutoFit/>
          </a:bodyPr>
          <a:lstStyle/>
          <a:p>
            <a:pPr>
              <a:lnSpc>
                <a:spcPts val="7581"/>
              </a:lnSpc>
            </a:pPr>
            <a:r>
              <a:rPr lang="en-US" sz="5831" dirty="0">
                <a:solidFill>
                  <a:schemeClr val="bg1"/>
                </a:solidFill>
                <a:latin typeface="Glacial Indifference"/>
              </a:rPr>
              <a:t>God, we are going now, but we do not have to say goodbye to you; you are always with us. May we leave here today, with hope and joy, to face the future. We make our prayer through Jesus, your Son, who lives and reigns with you for ever.</a:t>
            </a:r>
          </a:p>
          <a:p>
            <a:pPr>
              <a:lnSpc>
                <a:spcPts val="7581"/>
              </a:lnSpc>
            </a:pPr>
            <a:r>
              <a:rPr lang="en-US" sz="5831" dirty="0">
                <a:solidFill>
                  <a:schemeClr val="bg1"/>
                </a:solidFill>
                <a:latin typeface="Glacial Indifference"/>
              </a:rPr>
              <a:t>+And the Blessing of God, Creator, Son and Holy Spirit be with you today and always. </a:t>
            </a:r>
            <a:r>
              <a:rPr lang="en-US" sz="5831" dirty="0">
                <a:solidFill>
                  <a:schemeClr val="bg1"/>
                </a:solidFill>
                <a:latin typeface="Glacial Indifference Bold"/>
              </a:rPr>
              <a:t>Amen</a:t>
            </a:r>
            <a:r>
              <a:rPr lang="en-US" sz="5831" dirty="0">
                <a:solidFill>
                  <a:schemeClr val="bg1"/>
                </a:solidFill>
                <a:latin typeface="Glacial Indifference"/>
              </a:rPr>
              <a:t>.</a:t>
            </a:r>
          </a:p>
          <a:p>
            <a:pPr>
              <a:lnSpc>
                <a:spcPts val="7581"/>
              </a:lnSpc>
            </a:pPr>
            <a:endParaRPr lang="en-US" sz="5831" dirty="0">
              <a:solidFill>
                <a:srgbClr val="00415F"/>
              </a:solidFill>
              <a:latin typeface="Glacial Indifference"/>
            </a:endParaRPr>
          </a:p>
          <a:p>
            <a:pPr>
              <a:lnSpc>
                <a:spcPts val="7581"/>
              </a:lnSpc>
            </a:pPr>
            <a:endParaRPr lang="en-US" sz="5831" dirty="0">
              <a:solidFill>
                <a:srgbClr val="00415F"/>
              </a:solidFill>
              <a:latin typeface="Glacial Indifference"/>
            </a:endParaRPr>
          </a:p>
          <a:p>
            <a:pPr>
              <a:lnSpc>
                <a:spcPts val="7581"/>
              </a:lnSpc>
            </a:pPr>
            <a:endParaRPr lang="en-US" sz="5831" dirty="0">
              <a:solidFill>
                <a:srgbClr val="00415F"/>
              </a:solidFill>
              <a:latin typeface="Glacial Indifference"/>
            </a:endParaRPr>
          </a:p>
          <a:p>
            <a:pPr algn="l">
              <a:lnSpc>
                <a:spcPts val="7581"/>
              </a:lnSpc>
            </a:pPr>
            <a:endParaRPr lang="en-US" sz="5831" dirty="0">
              <a:solidFill>
                <a:srgbClr val="00415F"/>
              </a:solidFill>
              <a:latin typeface="Glacial Indifference"/>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6095" y="5981700"/>
            <a:ext cx="4761905" cy="476190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10"/>
          <p:cNvSpPr txBox="1"/>
          <p:nvPr/>
        </p:nvSpPr>
        <p:spPr>
          <a:xfrm>
            <a:off x="7772400" y="1333499"/>
            <a:ext cx="11544306" cy="2242537"/>
          </a:xfrm>
          <a:prstGeom prst="rect">
            <a:avLst/>
          </a:prstGeom>
        </p:spPr>
        <p:txBody>
          <a:bodyPr wrap="square" lIns="0" tIns="0" rIns="0" bIns="0" rtlCol="0" anchor="t">
            <a:spAutoFit/>
          </a:bodyPr>
          <a:lstStyle/>
          <a:p>
            <a:pPr algn="ctr">
              <a:lnSpc>
                <a:spcPts val="16305"/>
              </a:lnSpc>
            </a:pPr>
            <a:r>
              <a:rPr lang="en-US" sz="20382" dirty="0">
                <a:solidFill>
                  <a:srgbClr val="00415F"/>
                </a:solidFill>
                <a:latin typeface="Open Sans"/>
              </a:rPr>
              <a:t>Song: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10"/>
          <p:cNvSpPr txBox="1"/>
          <p:nvPr/>
        </p:nvSpPr>
        <p:spPr>
          <a:xfrm>
            <a:off x="7992046" y="152400"/>
            <a:ext cx="10090413" cy="9028113"/>
          </a:xfrm>
          <a:prstGeom prst="rect">
            <a:avLst/>
          </a:prstGeom>
        </p:spPr>
        <p:txBody>
          <a:bodyPr lIns="0" tIns="0" rIns="0" bIns="0" rtlCol="0" anchor="t">
            <a:spAutoFit/>
          </a:bodyPr>
          <a:lstStyle/>
          <a:p>
            <a:pPr algn="ctr">
              <a:lnSpc>
                <a:spcPts val="3152"/>
              </a:lnSpc>
            </a:pPr>
            <a:r>
              <a:rPr lang="en-US" sz="3940" dirty="0">
                <a:solidFill>
                  <a:srgbClr val="00415F"/>
                </a:solidFill>
                <a:latin typeface="Open Sans Bold"/>
              </a:rPr>
              <a:t>Adapted from</a:t>
            </a:r>
          </a:p>
          <a:p>
            <a:pPr algn="ctr">
              <a:lnSpc>
                <a:spcPts val="3152"/>
              </a:lnSpc>
            </a:pPr>
            <a:endParaRPr lang="en-US" sz="3940" dirty="0">
              <a:solidFill>
                <a:srgbClr val="00415F"/>
              </a:solidFill>
              <a:latin typeface="Open Sans Bold"/>
            </a:endParaRPr>
          </a:p>
          <a:p>
            <a:pPr algn="ctr">
              <a:lnSpc>
                <a:spcPts val="3152"/>
              </a:lnSpc>
            </a:pPr>
            <a:r>
              <a:rPr lang="en-US" sz="3940" dirty="0">
                <a:solidFill>
                  <a:srgbClr val="00415F"/>
                </a:solidFill>
                <a:latin typeface="Open Sans"/>
              </a:rPr>
              <a:t>S. Daly, http://www.timeforassembly.co.uk/leaversmass1.html</a:t>
            </a:r>
          </a:p>
          <a:p>
            <a:pPr algn="ctr">
              <a:lnSpc>
                <a:spcPts val="3152"/>
              </a:lnSpc>
            </a:pPr>
            <a:endParaRPr lang="en-US" sz="3940" dirty="0">
              <a:solidFill>
                <a:srgbClr val="00415F"/>
              </a:solidFill>
              <a:latin typeface="Open Sans"/>
            </a:endParaRPr>
          </a:p>
          <a:p>
            <a:pPr algn="ctr">
              <a:lnSpc>
                <a:spcPts val="3152"/>
              </a:lnSpc>
            </a:pPr>
            <a:endParaRPr lang="en-US" sz="3940" dirty="0">
              <a:solidFill>
                <a:srgbClr val="00415F"/>
              </a:solidFill>
              <a:latin typeface="Open Sans"/>
            </a:endParaRPr>
          </a:p>
          <a:p>
            <a:pPr algn="ctr">
              <a:lnSpc>
                <a:spcPts val="3152"/>
              </a:lnSpc>
            </a:pPr>
            <a:r>
              <a:rPr lang="en-US" sz="3940" dirty="0">
                <a:solidFill>
                  <a:srgbClr val="00415F"/>
                </a:solidFill>
                <a:latin typeface="Open Sans"/>
                <a:hlinkClick r:id="rId2"/>
              </a:rPr>
              <a:t>https://www.churchinwales.org.uk/en/publications/liturgy/</a:t>
            </a:r>
            <a:endParaRPr lang="en-US" sz="3940" dirty="0">
              <a:solidFill>
                <a:srgbClr val="00415F"/>
              </a:solidFill>
              <a:latin typeface="Open Sans"/>
            </a:endParaRPr>
          </a:p>
          <a:p>
            <a:pPr algn="ctr">
              <a:lnSpc>
                <a:spcPts val="3152"/>
              </a:lnSpc>
            </a:pPr>
            <a:endParaRPr lang="en-US" sz="3940" dirty="0">
              <a:solidFill>
                <a:srgbClr val="00415F"/>
              </a:solidFill>
              <a:latin typeface="Open Sans"/>
            </a:endParaRPr>
          </a:p>
          <a:p>
            <a:pPr algn="ctr">
              <a:lnSpc>
                <a:spcPts val="3152"/>
              </a:lnSpc>
            </a:pPr>
            <a:endParaRPr lang="en-US" sz="3940" dirty="0">
              <a:solidFill>
                <a:srgbClr val="00415F"/>
              </a:solidFill>
              <a:latin typeface="Open Sans"/>
            </a:endParaRPr>
          </a:p>
          <a:p>
            <a:pPr algn="ctr">
              <a:lnSpc>
                <a:spcPts val="3152"/>
              </a:lnSpc>
            </a:pPr>
            <a:r>
              <a:rPr lang="en-US" sz="3940" dirty="0">
                <a:solidFill>
                  <a:srgbClr val="00415F"/>
                </a:solidFill>
                <a:latin typeface="Open Sans"/>
                <a:hlinkClick r:id="rId3"/>
              </a:rPr>
              <a:t>https://www.ofw-adelaide.org.au/uploads/1/2/3/2/123292439/eucharistic_prayers_for_masses_with_children__v4_.doc</a:t>
            </a:r>
            <a:endParaRPr lang="en-US" sz="3940" dirty="0">
              <a:solidFill>
                <a:srgbClr val="00415F"/>
              </a:solidFill>
              <a:latin typeface="Open Sans"/>
            </a:endParaRPr>
          </a:p>
          <a:p>
            <a:pPr algn="ctr">
              <a:lnSpc>
                <a:spcPts val="3152"/>
              </a:lnSpc>
            </a:pPr>
            <a:endParaRPr lang="en-US" sz="3940" dirty="0">
              <a:solidFill>
                <a:srgbClr val="00415F"/>
              </a:solidFill>
              <a:latin typeface="Open Sans"/>
            </a:endParaRPr>
          </a:p>
          <a:p>
            <a:pPr algn="ctr">
              <a:lnSpc>
                <a:spcPts val="3152"/>
              </a:lnSpc>
            </a:pPr>
            <a:r>
              <a:rPr lang="en-US" sz="3940" dirty="0">
                <a:solidFill>
                  <a:srgbClr val="00415F"/>
                </a:solidFill>
                <a:latin typeface="Open Sans"/>
              </a:rPr>
              <a:t>https://www.churchinwales.org.uk/en/publications/liturgy/advent_presentation_christ/</a:t>
            </a:r>
          </a:p>
          <a:p>
            <a:pPr algn="ctr">
              <a:lnSpc>
                <a:spcPts val="3152"/>
              </a:lnSpc>
            </a:pPr>
            <a:endParaRPr lang="en-US" sz="3940" dirty="0">
              <a:solidFill>
                <a:srgbClr val="00415F"/>
              </a:solidFill>
              <a:latin typeface="Open Sans"/>
            </a:endParaRPr>
          </a:p>
          <a:p>
            <a:pPr algn="ctr">
              <a:lnSpc>
                <a:spcPts val="3152"/>
              </a:lnSpc>
            </a:pPr>
            <a:r>
              <a:rPr lang="en-US" sz="3940" dirty="0">
                <a:solidFill>
                  <a:srgbClr val="00415F"/>
                </a:solidFill>
                <a:latin typeface="Open Sans Italics"/>
              </a:rPr>
              <a:t>With some original material by R Hill.</a:t>
            </a:r>
          </a:p>
          <a:p>
            <a:pPr algn="ctr">
              <a:lnSpc>
                <a:spcPts val="3152"/>
              </a:lnSpc>
            </a:pPr>
            <a:r>
              <a:rPr lang="en-US" sz="3940" dirty="0">
                <a:solidFill>
                  <a:srgbClr val="00415F"/>
                </a:solidFill>
                <a:latin typeface="Open Sans"/>
              </a:rPr>
              <a:t> </a:t>
            </a: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 y="1046956"/>
            <a:ext cx="7239000" cy="7239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1028700" y="981075"/>
            <a:ext cx="16230600" cy="7838043"/>
          </a:xfrm>
          <a:prstGeom prst="rect">
            <a:avLst/>
          </a:prstGeom>
        </p:spPr>
        <p:txBody>
          <a:bodyPr lIns="0" tIns="0" rIns="0" bIns="0" rtlCol="0" anchor="t">
            <a:spAutoFit/>
          </a:bodyPr>
          <a:lstStyle/>
          <a:p>
            <a:pPr>
              <a:lnSpc>
                <a:spcPts val="6778"/>
              </a:lnSpc>
            </a:pPr>
            <a:r>
              <a:rPr lang="en-US" sz="5214" dirty="0">
                <a:solidFill>
                  <a:schemeClr val="bg1"/>
                </a:solidFill>
                <a:latin typeface="Glacial Indifference Italics"/>
              </a:rPr>
              <a:t>Priest</a:t>
            </a:r>
          </a:p>
          <a:p>
            <a:r>
              <a:rPr lang="en-GB" sz="4400" dirty="0">
                <a:solidFill>
                  <a:schemeClr val="bg1"/>
                </a:solidFill>
                <a:latin typeface="Glacial Indifference" panose="020B0604020202020204" charset="0"/>
              </a:rPr>
              <a:t>God our Father,</a:t>
            </a:r>
          </a:p>
          <a:p>
            <a:r>
              <a:rPr lang="en-GB" sz="4400" dirty="0">
                <a:solidFill>
                  <a:schemeClr val="bg1"/>
                </a:solidFill>
                <a:latin typeface="Glacial Indifference" panose="020B0604020202020204" charset="0"/>
              </a:rPr>
              <a:t>the birth of Jesus makes us so happy.</a:t>
            </a:r>
          </a:p>
          <a:p>
            <a:r>
              <a:rPr lang="en-GB" sz="4400" dirty="0">
                <a:solidFill>
                  <a:schemeClr val="bg1"/>
                </a:solidFill>
                <a:latin typeface="Glacial Indifference" panose="020B0604020202020204" charset="0"/>
              </a:rPr>
              <a:t>As we gather together to share in this Eucharist, </a:t>
            </a:r>
          </a:p>
          <a:p>
            <a:r>
              <a:rPr lang="en-GB" sz="4400" dirty="0">
                <a:solidFill>
                  <a:schemeClr val="bg1"/>
                </a:solidFill>
                <a:latin typeface="Glacial Indifference" panose="020B0604020202020204" charset="0"/>
              </a:rPr>
              <a:t>may we be filled with the song of the angels, the joy of the shepherds and the wonder of the Magi so that we will share our happiness with others</a:t>
            </a:r>
          </a:p>
          <a:p>
            <a:r>
              <a:rPr lang="en-GB" sz="4400" dirty="0">
                <a:solidFill>
                  <a:schemeClr val="bg1"/>
                </a:solidFill>
                <a:latin typeface="Glacial Indifference" panose="020B0604020202020204" charset="0"/>
              </a:rPr>
              <a:t>and to live as your children in the world.</a:t>
            </a:r>
          </a:p>
          <a:p>
            <a:r>
              <a:rPr lang="en-GB" sz="4400" dirty="0">
                <a:solidFill>
                  <a:schemeClr val="bg1"/>
                </a:solidFill>
                <a:latin typeface="Glacial Indifference" panose="020B0604020202020204" charset="0"/>
              </a:rPr>
              <a:t>Through Jesus Christ our Lord.  </a:t>
            </a:r>
            <a:r>
              <a:rPr lang="en-GB" sz="4400" b="1" u="sng" dirty="0">
                <a:solidFill>
                  <a:schemeClr val="bg1"/>
                </a:solidFill>
                <a:latin typeface="Glacial Indifference" panose="020B0604020202020204" charset="0"/>
              </a:rPr>
              <a:t>Amen.</a:t>
            </a:r>
          </a:p>
          <a:p>
            <a:r>
              <a:rPr lang="en-GB" sz="4400" dirty="0">
                <a:latin typeface="Glacial Indifference" panose="020B0604020202020204" charset="0"/>
              </a:rPr>
              <a:t> </a:t>
            </a:r>
          </a:p>
          <a:p>
            <a:pPr algn="ctr">
              <a:lnSpc>
                <a:spcPts val="6778"/>
              </a:lnSpc>
            </a:pPr>
            <a:endParaRPr lang="en-US" sz="5214" dirty="0">
              <a:solidFill>
                <a:srgbClr val="00415F"/>
              </a:solidFill>
              <a:latin typeface="Glacial Indifference"/>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6095" y="5981700"/>
            <a:ext cx="4761905" cy="476190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730044" y="302541"/>
            <a:ext cx="16415065" cy="10123862"/>
          </a:xfrm>
          <a:prstGeom prst="rect">
            <a:avLst/>
          </a:prstGeom>
        </p:spPr>
        <p:txBody>
          <a:bodyPr lIns="0" tIns="0" rIns="0" bIns="0" rtlCol="0" anchor="t">
            <a:spAutoFit/>
          </a:bodyPr>
          <a:lstStyle/>
          <a:p>
            <a:pPr>
              <a:lnSpc>
                <a:spcPts val="6080"/>
              </a:lnSpc>
            </a:pPr>
            <a:r>
              <a:rPr lang="en-US" sz="4677" dirty="0">
                <a:solidFill>
                  <a:schemeClr val="bg1"/>
                </a:solidFill>
                <a:latin typeface="Glacial Indifference Italics"/>
              </a:rPr>
              <a:t>Priest</a:t>
            </a:r>
          </a:p>
          <a:p>
            <a:pPr algn="ctr">
              <a:lnSpc>
                <a:spcPts val="6080"/>
              </a:lnSpc>
            </a:pPr>
            <a:r>
              <a:rPr lang="en-US" sz="4677" dirty="0">
                <a:solidFill>
                  <a:schemeClr val="bg1"/>
                </a:solidFill>
                <a:latin typeface="Glacial Indifference"/>
              </a:rPr>
              <a:t>We take a moment to think about all that has happened  this week. In a moment of quiet let us think about all that was good but also if there was something that we should have done or should not have done, we take a moment to think about how not to do those things again.</a:t>
            </a:r>
          </a:p>
          <a:p>
            <a:pPr algn="ctr">
              <a:lnSpc>
                <a:spcPts val="6080"/>
              </a:lnSpc>
            </a:pPr>
            <a:r>
              <a:rPr lang="en-US" sz="4677" dirty="0">
                <a:solidFill>
                  <a:schemeClr val="bg1"/>
                </a:solidFill>
                <a:latin typeface="Glacial Indifference"/>
              </a:rPr>
              <a:t>(</a:t>
            </a:r>
            <a:r>
              <a:rPr lang="en-US" sz="4677" dirty="0">
                <a:solidFill>
                  <a:schemeClr val="bg1"/>
                </a:solidFill>
                <a:latin typeface="Glacial Indifference Italics"/>
              </a:rPr>
              <a:t>Silence)</a:t>
            </a:r>
          </a:p>
          <a:p>
            <a:pPr algn="ctr">
              <a:lnSpc>
                <a:spcPts val="6080"/>
              </a:lnSpc>
            </a:pPr>
            <a:r>
              <a:rPr lang="en-US" sz="4677" dirty="0">
                <a:solidFill>
                  <a:schemeClr val="bg1"/>
                </a:solidFill>
                <a:latin typeface="Glacial Indifference"/>
              </a:rPr>
              <a:t>+May you know that God in all God’s love for you hears your prayers and knows that you are sorry for things that should not have happened but also celebrates all the wonderful things you have done. </a:t>
            </a:r>
            <a:r>
              <a:rPr lang="en-US" sz="4677" b="1" u="sng" dirty="0">
                <a:solidFill>
                  <a:schemeClr val="bg1"/>
                </a:solidFill>
                <a:latin typeface="Glacial Indifference"/>
              </a:rPr>
              <a:t>Amen</a:t>
            </a:r>
          </a:p>
          <a:p>
            <a:pPr algn="ctr">
              <a:lnSpc>
                <a:spcPts val="6080"/>
              </a:lnSpc>
            </a:pPr>
            <a:endParaRPr lang="en-US" sz="4677" dirty="0">
              <a:solidFill>
                <a:srgbClr val="00415F"/>
              </a:solidFill>
              <a:latin typeface="Glacial Indifference"/>
            </a:endParaRPr>
          </a:p>
          <a:p>
            <a:pPr algn="ctr">
              <a:lnSpc>
                <a:spcPts val="6080"/>
              </a:lnSpc>
            </a:pPr>
            <a:endParaRPr lang="en-US" sz="4677" dirty="0">
              <a:solidFill>
                <a:srgbClr val="00415F"/>
              </a:solidFill>
              <a:latin typeface="Glacial Indifference"/>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6095" y="5981700"/>
            <a:ext cx="4761905" cy="476190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365022" y="202989"/>
            <a:ext cx="17541920" cy="1419299"/>
          </a:xfrm>
          <a:prstGeom prst="rect">
            <a:avLst/>
          </a:prstGeom>
        </p:spPr>
        <p:txBody>
          <a:bodyPr lIns="0" tIns="0" rIns="0" bIns="0" rtlCol="0" anchor="t">
            <a:spAutoFit/>
          </a:bodyPr>
          <a:lstStyle/>
          <a:p>
            <a:pPr>
              <a:lnSpc>
                <a:spcPts val="5681"/>
              </a:lnSpc>
            </a:pPr>
            <a:r>
              <a:rPr lang="en-US" sz="4370" dirty="0">
                <a:solidFill>
                  <a:schemeClr val="bg1"/>
                </a:solidFill>
                <a:latin typeface="Glacial Indifference"/>
              </a:rPr>
              <a:t>Students to read a short version of the Christmas Story</a:t>
            </a:r>
            <a:endParaRPr lang="en-US" sz="4370" dirty="0">
              <a:solidFill>
                <a:srgbClr val="00415F"/>
              </a:solidFill>
              <a:latin typeface="Glacial Indifference Bold"/>
            </a:endParaRPr>
          </a:p>
          <a:p>
            <a:pPr algn="ctr">
              <a:lnSpc>
                <a:spcPts val="5681"/>
              </a:lnSpc>
            </a:pPr>
            <a:endParaRPr lang="en-US" sz="4370" dirty="0">
              <a:solidFill>
                <a:srgbClr val="00415F"/>
              </a:solidFill>
              <a:latin typeface="Glacial Indifference Bold"/>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6095" y="5981700"/>
            <a:ext cx="4761905" cy="476190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365022" y="202989"/>
            <a:ext cx="17541920" cy="1461939"/>
          </a:xfrm>
          <a:prstGeom prst="rect">
            <a:avLst/>
          </a:prstGeom>
        </p:spPr>
        <p:txBody>
          <a:bodyPr lIns="0" tIns="0" rIns="0" bIns="0" rtlCol="0" anchor="t">
            <a:spAutoFit/>
          </a:bodyPr>
          <a:lstStyle/>
          <a:p>
            <a:pPr>
              <a:lnSpc>
                <a:spcPts val="5681"/>
              </a:lnSpc>
            </a:pPr>
            <a:r>
              <a:rPr lang="en-US" sz="4370" dirty="0">
                <a:solidFill>
                  <a:schemeClr val="bg1"/>
                </a:solidFill>
                <a:latin typeface="Glacial Indifference"/>
              </a:rPr>
              <a:t>Talk or Short film.</a:t>
            </a:r>
            <a:endParaRPr lang="en-US" sz="4370" dirty="0">
              <a:solidFill>
                <a:srgbClr val="00415F"/>
              </a:solidFill>
              <a:latin typeface="Glacial Indifference Bold"/>
            </a:endParaRPr>
          </a:p>
          <a:p>
            <a:pPr algn="ctr">
              <a:lnSpc>
                <a:spcPts val="5681"/>
              </a:lnSpc>
            </a:pPr>
            <a:endParaRPr lang="en-US" sz="4370" dirty="0">
              <a:solidFill>
                <a:srgbClr val="00415F"/>
              </a:solidFill>
              <a:latin typeface="Glacial Indifference Bold"/>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26095" y="5981700"/>
            <a:ext cx="4761905" cy="4761905"/>
          </a:xfrm>
          <a:prstGeom prst="rect">
            <a:avLst/>
          </a:prstGeom>
        </p:spPr>
      </p:pic>
    </p:spTree>
    <p:extLst>
      <p:ext uri="{BB962C8B-B14F-4D97-AF65-F5344CB8AC3E}">
        <p14:creationId xmlns:p14="http://schemas.microsoft.com/office/powerpoint/2010/main" val="392519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10"/>
          <p:cNvSpPr txBox="1"/>
          <p:nvPr/>
        </p:nvSpPr>
        <p:spPr>
          <a:xfrm>
            <a:off x="5997667" y="987011"/>
            <a:ext cx="13319039" cy="4180632"/>
          </a:xfrm>
          <a:prstGeom prst="rect">
            <a:avLst/>
          </a:prstGeom>
        </p:spPr>
        <p:txBody>
          <a:bodyPr lIns="0" tIns="0" rIns="0" bIns="0" rtlCol="0" anchor="t">
            <a:spAutoFit/>
          </a:bodyPr>
          <a:lstStyle/>
          <a:p>
            <a:pPr algn="ctr">
              <a:lnSpc>
                <a:spcPts val="16305"/>
              </a:lnSpc>
            </a:pPr>
            <a:r>
              <a:rPr lang="en-US" sz="20382" dirty="0">
                <a:solidFill>
                  <a:srgbClr val="00415F"/>
                </a:solidFill>
                <a:latin typeface="Open Sans"/>
              </a:rPr>
              <a:t>Song:</a:t>
            </a:r>
          </a:p>
          <a:p>
            <a:pPr algn="ctr">
              <a:lnSpc>
                <a:spcPts val="16305"/>
              </a:lnSpc>
            </a:pPr>
            <a:r>
              <a:rPr lang="en-US" sz="20382" dirty="0">
                <a:solidFill>
                  <a:srgbClr val="00415F"/>
                </a:solidFill>
                <a:latin typeface="Open Sans"/>
              </a:rPr>
              <a:t> </a:t>
            </a: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6095" y="5981700"/>
            <a:ext cx="4761905" cy="4761905"/>
          </a:xfrm>
          <a:prstGeom prst="rect">
            <a:avLst/>
          </a:prstGeom>
        </p:spPr>
      </p:pic>
    </p:spTree>
    <p:extLst>
      <p:ext uri="{BB962C8B-B14F-4D97-AF65-F5344CB8AC3E}">
        <p14:creationId xmlns:p14="http://schemas.microsoft.com/office/powerpoint/2010/main" val="1496994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365022" y="222039"/>
            <a:ext cx="17922978" cy="9961701"/>
          </a:xfrm>
          <a:prstGeom prst="rect">
            <a:avLst/>
          </a:prstGeom>
        </p:spPr>
        <p:txBody>
          <a:bodyPr lIns="0" tIns="0" rIns="0" bIns="0" rtlCol="0" anchor="t">
            <a:spAutoFit/>
          </a:bodyPr>
          <a:lstStyle/>
          <a:p>
            <a:pPr>
              <a:lnSpc>
                <a:spcPts val="4299"/>
              </a:lnSpc>
            </a:pPr>
            <a:r>
              <a:rPr lang="en-US" sz="3307" dirty="0">
                <a:solidFill>
                  <a:schemeClr val="bg1"/>
                </a:solidFill>
                <a:latin typeface="Glacial Indifference Italics"/>
              </a:rPr>
              <a:t>Pupils</a:t>
            </a:r>
          </a:p>
          <a:p>
            <a:pPr>
              <a:lnSpc>
                <a:spcPts val="4299"/>
              </a:lnSpc>
            </a:pPr>
            <a:endParaRPr lang="en-US" sz="3307" dirty="0">
              <a:solidFill>
                <a:schemeClr val="bg1"/>
              </a:solidFill>
              <a:latin typeface="Glacial Indifference Italics"/>
            </a:endParaRPr>
          </a:p>
          <a:p>
            <a:r>
              <a:rPr lang="en-GB" sz="2800" dirty="0">
                <a:solidFill>
                  <a:schemeClr val="bg1"/>
                </a:solidFill>
                <a:latin typeface="Glacial Indifference" panose="020B0604020202020204" charset="0"/>
              </a:rPr>
              <a:t>Let us pray for our school community: that the love of Jesus may dwell in our hearts so that we may turn to one another with encouragement and support. </a:t>
            </a:r>
          </a:p>
          <a:p>
            <a:r>
              <a:rPr lang="en-GB" sz="2800" dirty="0">
                <a:solidFill>
                  <a:schemeClr val="bg1"/>
                </a:solidFill>
                <a:latin typeface="Glacial Indifference" panose="020B0604020202020204" charset="0"/>
              </a:rPr>
              <a:t>Lord, in your mercy. </a:t>
            </a:r>
            <a:r>
              <a:rPr lang="en-GB" sz="2800" b="1" dirty="0">
                <a:solidFill>
                  <a:schemeClr val="bg1"/>
                </a:solidFill>
                <a:latin typeface="Glacial Indifference" panose="020B0604020202020204" charset="0"/>
              </a:rPr>
              <a:t>He</a:t>
            </a:r>
            <a:r>
              <a:rPr lang="en-GB" sz="2800" b="1" u="sng" dirty="0">
                <a:solidFill>
                  <a:schemeClr val="bg1"/>
                </a:solidFill>
                <a:latin typeface="Glacial Indifference" panose="020B0604020202020204" charset="0"/>
              </a:rPr>
              <a:t>ar our prayer.</a:t>
            </a:r>
            <a:r>
              <a:rPr lang="en-GB" sz="2800" b="1" i="1" u="sng" dirty="0">
                <a:solidFill>
                  <a:schemeClr val="bg1"/>
                </a:solidFill>
                <a:latin typeface="Glacial Indifference" panose="020B0604020202020204" charset="0"/>
              </a:rPr>
              <a:t>.</a:t>
            </a:r>
            <a:endParaRPr lang="en-GB" sz="2800" u="sng" dirty="0">
              <a:solidFill>
                <a:schemeClr val="bg1"/>
              </a:solidFill>
              <a:latin typeface="Glacial Indifference" panose="020B0604020202020204" charset="0"/>
            </a:endParaRPr>
          </a:p>
          <a:p>
            <a:r>
              <a:rPr lang="en-GB" sz="2800" dirty="0">
                <a:solidFill>
                  <a:schemeClr val="bg1"/>
                </a:solidFill>
                <a:latin typeface="Glacial Indifference" panose="020B0604020202020204" charset="0"/>
              </a:rPr>
              <a:t> </a:t>
            </a:r>
          </a:p>
          <a:p>
            <a:r>
              <a:rPr lang="en-GB" sz="2800" dirty="0">
                <a:solidFill>
                  <a:schemeClr val="bg1"/>
                </a:solidFill>
                <a:latin typeface="Glacial Indifference" panose="020B0604020202020204" charset="0"/>
              </a:rPr>
              <a:t>Let us pray for the world in which we live: that all people may feel the joy of all who visited the baby Jesus that first Christmas.</a:t>
            </a:r>
          </a:p>
          <a:p>
            <a:r>
              <a:rPr lang="en-GB" sz="2800" dirty="0">
                <a:solidFill>
                  <a:schemeClr val="bg1"/>
                </a:solidFill>
                <a:latin typeface="Glacial Indifference" panose="020B0604020202020204" charset="0"/>
              </a:rPr>
              <a:t>Lord, in your mercy. </a:t>
            </a:r>
            <a:r>
              <a:rPr lang="en-GB" sz="2800" b="1" u="sng" dirty="0">
                <a:solidFill>
                  <a:schemeClr val="bg1"/>
                </a:solidFill>
                <a:latin typeface="Glacial Indifference" panose="020B0604020202020204" charset="0"/>
              </a:rPr>
              <a:t>Hear our prayer.</a:t>
            </a:r>
            <a:endParaRPr lang="en-GB" sz="2800" dirty="0">
              <a:solidFill>
                <a:schemeClr val="bg1"/>
              </a:solidFill>
              <a:latin typeface="Glacial Indifference" panose="020B0604020202020204" charset="0"/>
            </a:endParaRPr>
          </a:p>
          <a:p>
            <a:r>
              <a:rPr lang="en-GB" sz="2800" dirty="0">
                <a:solidFill>
                  <a:schemeClr val="bg1"/>
                </a:solidFill>
                <a:latin typeface="Glacial Indifference" panose="020B0604020202020204" charset="0"/>
              </a:rPr>
              <a:t> </a:t>
            </a:r>
          </a:p>
          <a:p>
            <a:r>
              <a:rPr lang="en-GB" sz="2800" dirty="0">
                <a:solidFill>
                  <a:schemeClr val="bg1"/>
                </a:solidFill>
                <a:latin typeface="Glacial Indifference" panose="020B0604020202020204" charset="0"/>
              </a:rPr>
              <a:t>Let us pray for our families and homes: that Jesus, who was laid in the manger, may be with us always. </a:t>
            </a:r>
          </a:p>
          <a:p>
            <a:r>
              <a:rPr lang="en-GB" sz="2800" dirty="0">
                <a:solidFill>
                  <a:schemeClr val="bg1"/>
                </a:solidFill>
                <a:latin typeface="Glacial Indifference" panose="020B0604020202020204" charset="0"/>
              </a:rPr>
              <a:t>Lord, in your mercy. </a:t>
            </a:r>
            <a:r>
              <a:rPr lang="en-GB" sz="2800" b="1" u="sng" dirty="0">
                <a:solidFill>
                  <a:schemeClr val="bg1"/>
                </a:solidFill>
                <a:latin typeface="Glacial Indifference" panose="020B0604020202020204" charset="0"/>
              </a:rPr>
              <a:t>Hear our prayer.</a:t>
            </a:r>
            <a:endParaRPr lang="en-GB" sz="2800" dirty="0">
              <a:solidFill>
                <a:schemeClr val="bg1"/>
              </a:solidFill>
              <a:latin typeface="Glacial Indifference" panose="020B0604020202020204" charset="0"/>
            </a:endParaRPr>
          </a:p>
          <a:p>
            <a:r>
              <a:rPr lang="en-GB" sz="2800" dirty="0">
                <a:solidFill>
                  <a:schemeClr val="bg1"/>
                </a:solidFill>
                <a:latin typeface="Glacial Indifference" panose="020B0604020202020204" charset="0"/>
              </a:rPr>
              <a:t> </a:t>
            </a:r>
          </a:p>
          <a:p>
            <a:r>
              <a:rPr lang="en-GB" sz="2800" dirty="0">
                <a:solidFill>
                  <a:schemeClr val="bg1"/>
                </a:solidFill>
                <a:latin typeface="Glacial Indifference" panose="020B0604020202020204" charset="0"/>
              </a:rPr>
              <a:t>Let us pray for all parents: that the love of the Mary and Joseph may inspire and guide all who have the care of children. </a:t>
            </a:r>
          </a:p>
          <a:p>
            <a:endParaRPr lang="en-GB" sz="2800" dirty="0">
              <a:solidFill>
                <a:schemeClr val="bg1"/>
              </a:solidFill>
              <a:latin typeface="Glacial Indifference" panose="020B0604020202020204" charset="0"/>
            </a:endParaRPr>
          </a:p>
          <a:p>
            <a:r>
              <a:rPr lang="en-GB" sz="2800" dirty="0">
                <a:solidFill>
                  <a:schemeClr val="bg1"/>
                </a:solidFill>
                <a:latin typeface="Glacial Indifference" panose="020B0604020202020204" charset="0"/>
              </a:rPr>
              <a:t>Lord, in your mercy. </a:t>
            </a:r>
            <a:r>
              <a:rPr lang="en-GB" sz="2800" b="1" u="sng" dirty="0">
                <a:solidFill>
                  <a:schemeClr val="bg1"/>
                </a:solidFill>
                <a:latin typeface="Glacial Indifference" panose="020B0604020202020204" charset="0"/>
              </a:rPr>
              <a:t>Hear our prayer</a:t>
            </a:r>
            <a:r>
              <a:rPr lang="en-GB" sz="2800" b="1" dirty="0">
                <a:solidFill>
                  <a:schemeClr val="bg1"/>
                </a:solidFill>
                <a:latin typeface="Glacial Indifference" panose="020B0604020202020204" charset="0"/>
              </a:rPr>
              <a:t>.</a:t>
            </a:r>
          </a:p>
          <a:p>
            <a:endParaRPr lang="en-GB" sz="2800" b="1" i="1" dirty="0">
              <a:solidFill>
                <a:schemeClr val="bg1"/>
              </a:solidFill>
              <a:latin typeface="Glacial Indifference" panose="020B0604020202020204" charset="0"/>
            </a:endParaRPr>
          </a:p>
          <a:p>
            <a:endParaRPr lang="en-GB" sz="2800" b="1" dirty="0">
              <a:solidFill>
                <a:schemeClr val="bg1"/>
              </a:solidFill>
              <a:latin typeface="Glacial Indifference" panose="020B0604020202020204" charset="0"/>
            </a:endParaRPr>
          </a:p>
          <a:p>
            <a:endParaRPr lang="en-GB" sz="2800" dirty="0">
              <a:solidFill>
                <a:schemeClr val="bg1"/>
              </a:solidFill>
              <a:latin typeface="Glacial Indifference" panose="020B0604020202020204" charset="0"/>
            </a:endParaRPr>
          </a:p>
          <a:p>
            <a:pPr>
              <a:lnSpc>
                <a:spcPts val="4299"/>
              </a:lnSpc>
            </a:pPr>
            <a:endParaRPr lang="en-US" sz="3307" dirty="0">
              <a:solidFill>
                <a:srgbClr val="00415F"/>
              </a:solidFill>
              <a:latin typeface="Glacial Indifference Bold"/>
            </a:endParaRPr>
          </a:p>
          <a:p>
            <a:pPr algn="ctr">
              <a:lnSpc>
                <a:spcPts val="4299"/>
              </a:lnSpc>
            </a:pPr>
            <a:endParaRPr lang="en-US" sz="3307" dirty="0">
              <a:solidFill>
                <a:srgbClr val="00415F"/>
              </a:solidFill>
              <a:latin typeface="Glacial Indifference Bold"/>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26095" y="5981700"/>
            <a:ext cx="4761905" cy="476190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365022" y="222039"/>
            <a:ext cx="17922978" cy="7502054"/>
          </a:xfrm>
          <a:prstGeom prst="rect">
            <a:avLst/>
          </a:prstGeom>
        </p:spPr>
        <p:txBody>
          <a:bodyPr lIns="0" tIns="0" rIns="0" bIns="0" rtlCol="0" anchor="t">
            <a:spAutoFit/>
          </a:bodyPr>
          <a:lstStyle/>
          <a:p>
            <a:pPr>
              <a:lnSpc>
                <a:spcPts val="4299"/>
              </a:lnSpc>
            </a:pPr>
            <a:r>
              <a:rPr lang="en-US" sz="3307" dirty="0">
                <a:solidFill>
                  <a:schemeClr val="bg1"/>
                </a:solidFill>
                <a:latin typeface="Glacial Indifference Italics"/>
              </a:rPr>
              <a:t>Pupils</a:t>
            </a:r>
          </a:p>
          <a:p>
            <a:r>
              <a:rPr lang="en-US" sz="4400" dirty="0">
                <a:solidFill>
                  <a:schemeClr val="bg1"/>
                </a:solidFill>
                <a:latin typeface="Glacial Indifference" panose="020B0604020202020204" charset="0"/>
              </a:rPr>
              <a:t> </a:t>
            </a:r>
            <a:endParaRPr lang="en-GB" sz="2800" dirty="0">
              <a:solidFill>
                <a:schemeClr val="bg1"/>
              </a:solidFill>
              <a:latin typeface="Glacial Indifference" panose="020B0604020202020204" charset="0"/>
            </a:endParaRPr>
          </a:p>
          <a:p>
            <a:r>
              <a:rPr lang="en-GB" sz="2800" dirty="0">
                <a:solidFill>
                  <a:schemeClr val="bg1"/>
                </a:solidFill>
                <a:latin typeface="Glacial Indifference" panose="020B0604020202020204" charset="0"/>
              </a:rPr>
              <a:t>Let us pray for those who are turned away: may we provide a welcome for all who come in the name of the Lord and be eager to help them see all that has happened. Lord, in your mercy. </a:t>
            </a:r>
            <a:r>
              <a:rPr lang="en-GB" sz="2800" b="1" u="sng" dirty="0">
                <a:solidFill>
                  <a:schemeClr val="bg1"/>
                </a:solidFill>
                <a:latin typeface="Glacial Indifference" panose="020B0604020202020204" charset="0"/>
              </a:rPr>
              <a:t>Hear our prayer</a:t>
            </a:r>
            <a:r>
              <a:rPr lang="en-GB" sz="2800" b="1" i="1" dirty="0">
                <a:solidFill>
                  <a:schemeClr val="bg1"/>
                </a:solidFill>
                <a:latin typeface="Glacial Indifference" panose="020B0604020202020204" charset="0"/>
              </a:rPr>
              <a:t>.</a:t>
            </a:r>
            <a:endParaRPr lang="en-GB" sz="2800" dirty="0">
              <a:solidFill>
                <a:schemeClr val="bg1"/>
              </a:solidFill>
              <a:latin typeface="Glacial Indifference" panose="020B0604020202020204" charset="0"/>
            </a:endParaRPr>
          </a:p>
          <a:p>
            <a:r>
              <a:rPr lang="en-GB" sz="2800" dirty="0">
                <a:solidFill>
                  <a:schemeClr val="bg1"/>
                </a:solidFill>
                <a:latin typeface="Glacial Indifference" panose="020B0604020202020204" charset="0"/>
              </a:rPr>
              <a:t> </a:t>
            </a:r>
          </a:p>
          <a:p>
            <a:r>
              <a:rPr lang="en-GB" sz="2800" dirty="0">
                <a:solidFill>
                  <a:schemeClr val="bg1"/>
                </a:solidFill>
                <a:latin typeface="Glacial Indifference" panose="020B0604020202020204" charset="0"/>
              </a:rPr>
              <a:t>Let us pray for those who have no house or home: for the homeless of our towns and cities, for refugees and those who seek asylum in foreign lands. Lord, in your mercy. </a:t>
            </a:r>
            <a:r>
              <a:rPr lang="en-GB" sz="2800" b="1" u="sng" dirty="0">
                <a:solidFill>
                  <a:schemeClr val="bg1"/>
                </a:solidFill>
                <a:latin typeface="Glacial Indifference" panose="020B0604020202020204" charset="0"/>
              </a:rPr>
              <a:t>Hear our prayer</a:t>
            </a:r>
            <a:endParaRPr lang="en-GB" sz="2800" dirty="0">
              <a:solidFill>
                <a:schemeClr val="bg1"/>
              </a:solidFill>
              <a:latin typeface="Glacial Indifference" panose="020B0604020202020204" charset="0"/>
            </a:endParaRPr>
          </a:p>
          <a:p>
            <a:r>
              <a:rPr lang="en-GB" sz="2800" dirty="0">
                <a:solidFill>
                  <a:schemeClr val="bg1"/>
                </a:solidFill>
                <a:latin typeface="Glacial Indifference" panose="020B0604020202020204" charset="0"/>
              </a:rPr>
              <a:t> </a:t>
            </a:r>
          </a:p>
          <a:p>
            <a:r>
              <a:rPr lang="en-GB" sz="2800" i="1" dirty="0">
                <a:solidFill>
                  <a:schemeClr val="bg1"/>
                </a:solidFill>
                <a:latin typeface="Glacial Indifference" panose="020B0604020202020204" charset="0"/>
              </a:rPr>
              <a:t>Concluding Prayer</a:t>
            </a:r>
            <a:endParaRPr lang="en-GB" sz="2800" dirty="0">
              <a:solidFill>
                <a:schemeClr val="bg1"/>
              </a:solidFill>
              <a:latin typeface="Glacial Indifference" panose="020B0604020202020204" charset="0"/>
            </a:endParaRPr>
          </a:p>
          <a:p>
            <a:r>
              <a:rPr lang="en-GB" sz="2800" dirty="0">
                <a:solidFill>
                  <a:schemeClr val="bg1"/>
                </a:solidFill>
                <a:latin typeface="Glacial Indifference" panose="020B0604020202020204" charset="0"/>
              </a:rPr>
              <a:t>God our Father, the sight of your Son in a bed of straw</a:t>
            </a:r>
          </a:p>
          <a:p>
            <a:r>
              <a:rPr lang="en-GB" sz="2800" dirty="0">
                <a:solidFill>
                  <a:schemeClr val="bg1"/>
                </a:solidFill>
                <a:latin typeface="Glacial Indifference" panose="020B0604020202020204" charset="0"/>
              </a:rPr>
              <a:t>gives peace and joy to all who hear his </a:t>
            </a:r>
            <a:r>
              <a:rPr lang="en-GB" sz="2800" dirty="0" err="1">
                <a:solidFill>
                  <a:schemeClr val="bg1"/>
                </a:solidFill>
                <a:latin typeface="Glacial Indifference" panose="020B0604020202020204" charset="0"/>
              </a:rPr>
              <a:t>newborn</a:t>
            </a:r>
            <a:r>
              <a:rPr lang="en-GB" sz="2800" dirty="0">
                <a:solidFill>
                  <a:schemeClr val="bg1"/>
                </a:solidFill>
                <a:latin typeface="Glacial Indifference" panose="020B0604020202020204" charset="0"/>
              </a:rPr>
              <a:t> cries.</a:t>
            </a:r>
          </a:p>
          <a:p>
            <a:r>
              <a:rPr lang="en-GB" sz="2800" dirty="0">
                <a:solidFill>
                  <a:schemeClr val="bg1"/>
                </a:solidFill>
                <a:latin typeface="Glacial Indifference" panose="020B0604020202020204" charset="0"/>
              </a:rPr>
              <a:t>Listen to the prayers we make in his name</a:t>
            </a:r>
          </a:p>
          <a:p>
            <a:r>
              <a:rPr lang="en-GB" sz="2800" dirty="0">
                <a:solidFill>
                  <a:schemeClr val="bg1"/>
                </a:solidFill>
                <a:latin typeface="Glacial Indifference" panose="020B0604020202020204" charset="0"/>
              </a:rPr>
              <a:t>and fill the world with love,</a:t>
            </a:r>
          </a:p>
          <a:p>
            <a:r>
              <a:rPr lang="en-GB" sz="2800" dirty="0">
                <a:solidFill>
                  <a:schemeClr val="bg1"/>
                </a:solidFill>
                <a:latin typeface="Glacial Indifference" panose="020B0604020202020204" charset="0"/>
              </a:rPr>
              <a:t>for he is Lord for ever and ever. </a:t>
            </a:r>
            <a:r>
              <a:rPr lang="en-GB" sz="2800" b="1" u="sng" dirty="0">
                <a:solidFill>
                  <a:schemeClr val="bg1"/>
                </a:solidFill>
                <a:latin typeface="Glacial Indifference" panose="020B0604020202020204" charset="0"/>
              </a:rPr>
              <a:t>Amen.</a:t>
            </a:r>
            <a:endParaRPr lang="en-GB" sz="2800" u="sng" dirty="0">
              <a:solidFill>
                <a:schemeClr val="bg1"/>
              </a:solidFill>
              <a:latin typeface="Glacial Indifference" panose="020B0604020202020204" charset="0"/>
            </a:endParaRPr>
          </a:p>
          <a:p>
            <a:pPr>
              <a:lnSpc>
                <a:spcPts val="4299"/>
              </a:lnSpc>
            </a:pPr>
            <a:endParaRPr lang="en-US" sz="3307" dirty="0">
              <a:solidFill>
                <a:srgbClr val="00415F"/>
              </a:solidFill>
              <a:latin typeface="Glacial Indifference Bold"/>
            </a:endParaRPr>
          </a:p>
          <a:p>
            <a:pPr algn="ctr">
              <a:lnSpc>
                <a:spcPts val="4299"/>
              </a:lnSpc>
            </a:pPr>
            <a:endParaRPr lang="en-US" sz="3307" dirty="0">
              <a:solidFill>
                <a:srgbClr val="00415F"/>
              </a:solidFill>
              <a:latin typeface="Glacial Indifference Bold"/>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6095" y="5981700"/>
            <a:ext cx="4761905" cy="4761905"/>
          </a:xfrm>
          <a:prstGeom prst="rect">
            <a:avLst/>
          </a:prstGeom>
        </p:spPr>
      </p:pic>
    </p:spTree>
    <p:extLst>
      <p:ext uri="{BB962C8B-B14F-4D97-AF65-F5344CB8AC3E}">
        <p14:creationId xmlns:p14="http://schemas.microsoft.com/office/powerpoint/2010/main" val="3119121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1005</Words>
  <Application>Microsoft Office PowerPoint</Application>
  <PresentationFormat>Custom</PresentationFormat>
  <Paragraphs>162</Paragraphs>
  <Slides>22</Slides>
  <Notes>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Leaver's Eucharist KS2</dc:title>
  <dc:creator>Rosemary Hill</dc:creator>
  <cp:lastModifiedBy>Rosemary Hill</cp:lastModifiedBy>
  <cp:revision>25</cp:revision>
  <dcterms:created xsi:type="dcterms:W3CDTF">2006-08-16T00:00:00Z</dcterms:created>
  <dcterms:modified xsi:type="dcterms:W3CDTF">2023-11-20T12:11:41Z</dcterms:modified>
  <dc:identifier>DAFE_FmrAos</dc:identifier>
</cp:coreProperties>
</file>