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64" r:id="rId3"/>
    <p:sldId id="269" r:id="rId4"/>
    <p:sldId id="270" r:id="rId5"/>
    <p:sldId id="271" r:id="rId6"/>
    <p:sldId id="272" r:id="rId7"/>
    <p:sldId id="273" r:id="rId8"/>
    <p:sldId id="268" r:id="rId9"/>
    <p:sldId id="275" r:id="rId10"/>
    <p:sldId id="265" r:id="rId11"/>
    <p:sldId id="276"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A20D6FE-A174-41B3-B634-F7D909355093}" v="104" dt="2023-07-13T12:02:46.017"/>
    <p1510:client id="{33986958-4749-4934-8301-3B42C14AC57F}" v="2" dt="2023-07-10T09:17:51.956"/>
    <p1510:client id="{83557D8E-1939-4BAA-88FE-648D441B6D6E}" v="532" dt="2023-07-13T11:56:17.881"/>
    <p1510:client id="{BADD3452-D8E3-4353-8653-0E930CC99E99}" v="57" dt="2023-07-17T13:33:57.429"/>
    <p1510:client id="{FAE13660-867A-BB53-603C-0EA18546643E}" v="99" dt="2023-09-05T11:36:49.66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6238"/>
    <p:restoredTop sz="94699"/>
  </p:normalViewPr>
  <p:slideViewPr>
    <p:cSldViewPr snapToGrid="0">
      <p:cViewPr varScale="1">
        <p:scale>
          <a:sx n="83" d="100"/>
          <a:sy n="83" d="100"/>
        </p:scale>
        <p:origin x="173"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9" name="Group 8">
            <a:extLst>
              <a:ext uri="{FF2B5EF4-FFF2-40B4-BE49-F238E27FC236}">
                <a16:creationId xmlns:a16="http://schemas.microsoft.com/office/drawing/2014/main" id="{BF4E480B-94D6-46F9-A2B6-B98D311FDC19}"/>
              </a:ext>
            </a:extLst>
          </p:cNvPr>
          <p:cNvGrpSpPr/>
          <p:nvPr/>
        </p:nvGrpSpPr>
        <p:grpSpPr>
          <a:xfrm>
            <a:off x="0" y="0"/>
            <a:ext cx="12191999" cy="6861600"/>
            <a:chOff x="1" y="0"/>
            <a:chExt cx="12191999" cy="6861600"/>
          </a:xfrm>
        </p:grpSpPr>
        <p:sp>
          <p:nvSpPr>
            <p:cNvPr id="10" name="Rectangle 9">
              <a:extLst>
                <a:ext uri="{FF2B5EF4-FFF2-40B4-BE49-F238E27FC236}">
                  <a16:creationId xmlns:a16="http://schemas.microsoft.com/office/drawing/2014/main" id="{07183CDE-91A1-40C3-8E80-66F89E1C2D53}"/>
                </a:ext>
              </a:extLst>
            </p:cNvPr>
            <p:cNvSpPr>
              <a:spLocks noChangeAspect="1"/>
            </p:cNvSpPr>
            <p:nvPr/>
          </p:nvSpPr>
          <p:spPr>
            <a:xfrm rot="16200000">
              <a:off x="1" y="1640114"/>
              <a:ext cx="5217886" cy="5217886"/>
            </a:xfrm>
            <a:prstGeom prst="rect">
              <a:avLst/>
            </a:prstGeom>
            <a:gradFill flip="none" rotWithShape="1">
              <a:gsLst>
                <a:gs pos="0">
                  <a:schemeClr val="accent2">
                    <a:alpha val="60000"/>
                  </a:schemeClr>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sp>
          <p:nvSpPr>
            <p:cNvPr id="11" name="Oval 10">
              <a:extLst>
                <a:ext uri="{FF2B5EF4-FFF2-40B4-BE49-F238E27FC236}">
                  <a16:creationId xmlns:a16="http://schemas.microsoft.com/office/drawing/2014/main" id="{A6756515-F9AA-46BD-8DD2-AA15BA492AC0}"/>
                </a:ext>
              </a:extLst>
            </p:cNvPr>
            <p:cNvSpPr>
              <a:spLocks noChangeAspect="1"/>
            </p:cNvSpPr>
            <p:nvPr/>
          </p:nvSpPr>
          <p:spPr>
            <a:xfrm>
              <a:off x="6384514" y="0"/>
              <a:ext cx="4320000" cy="4320000"/>
            </a:xfrm>
            <a:prstGeom prst="ellipse">
              <a:avLst/>
            </a:prstGeom>
            <a:solidFill>
              <a:schemeClr val="accent3">
                <a:alpha val="96000"/>
              </a:schemeClr>
            </a:solidFill>
            <a:ln>
              <a:noFill/>
            </a:ln>
            <a:effectLst>
              <a:softEdge rad="1016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sp>
          <p:nvSpPr>
            <p:cNvPr id="12" name="Oval 11">
              <a:extLst>
                <a:ext uri="{FF2B5EF4-FFF2-40B4-BE49-F238E27FC236}">
                  <a16:creationId xmlns:a16="http://schemas.microsoft.com/office/drawing/2014/main" id="{ABA365E2-8B71-408B-9092-0104216AC7AC}"/>
                </a:ext>
              </a:extLst>
            </p:cNvPr>
            <p:cNvSpPr>
              <a:spLocks noChangeAspect="1"/>
            </p:cNvSpPr>
            <p:nvPr/>
          </p:nvSpPr>
          <p:spPr>
            <a:xfrm>
              <a:off x="6119057" y="1230054"/>
              <a:ext cx="5506886" cy="5506886"/>
            </a:xfrm>
            <a:prstGeom prst="ellipse">
              <a:avLst/>
            </a:prstGeom>
            <a:solidFill>
              <a:schemeClr val="accent2">
                <a:alpha val="60000"/>
              </a:schemeClr>
            </a:solidFill>
            <a:ln>
              <a:noFill/>
            </a:ln>
            <a:effectLst>
              <a:softEdge rad="1270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dirty="0"/>
            </a:p>
          </p:txBody>
        </p:sp>
        <p:grpSp>
          <p:nvGrpSpPr>
            <p:cNvPr id="13" name="Group 12">
              <a:extLst>
                <a:ext uri="{FF2B5EF4-FFF2-40B4-BE49-F238E27FC236}">
                  <a16:creationId xmlns:a16="http://schemas.microsoft.com/office/drawing/2014/main" id="{BEDB8D7A-1BF6-4CDB-B93A-7736955F5043}"/>
                </a:ext>
              </a:extLst>
            </p:cNvPr>
            <p:cNvGrpSpPr>
              <a:grpSpLocks noChangeAspect="1"/>
            </p:cNvGrpSpPr>
            <p:nvPr/>
          </p:nvGrpSpPr>
          <p:grpSpPr>
            <a:xfrm>
              <a:off x="690092" y="0"/>
              <a:ext cx="10800000" cy="6858000"/>
              <a:chOff x="2328000" y="0"/>
              <a:chExt cx="2880000" cy="1440000"/>
            </a:xfrm>
          </p:grpSpPr>
          <p:sp>
            <p:nvSpPr>
              <p:cNvPr id="18" name="Rectangle 17">
                <a:extLst>
                  <a:ext uri="{FF2B5EF4-FFF2-40B4-BE49-F238E27FC236}">
                    <a16:creationId xmlns:a16="http://schemas.microsoft.com/office/drawing/2014/main" id="{5AACD774-5167-46C7-8A62-6E2FE4BE9469}"/>
                  </a:ext>
                </a:extLst>
              </p:cNvPr>
              <p:cNvSpPr/>
              <p:nvPr/>
            </p:nvSpPr>
            <p:spPr>
              <a:xfrm>
                <a:off x="3768000" y="0"/>
                <a:ext cx="1440000" cy="1440000"/>
              </a:xfrm>
              <a:prstGeom prst="rect">
                <a:avLst/>
              </a:prstGeom>
              <a:gradFill flip="none" rotWithShape="1">
                <a:gsLst>
                  <a:gs pos="0">
                    <a:schemeClr val="accent1"/>
                  </a:gs>
                  <a:gs pos="60000">
                    <a:schemeClr val="accent1">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sp>
            <p:nvSpPr>
              <p:cNvPr id="19" name="Rectangle 18">
                <a:extLst>
                  <a:ext uri="{FF2B5EF4-FFF2-40B4-BE49-F238E27FC236}">
                    <a16:creationId xmlns:a16="http://schemas.microsoft.com/office/drawing/2014/main" id="{06E0F2D8-452E-48F9-9912-C47EAEAE1802}"/>
                  </a:ext>
                </a:extLst>
              </p:cNvPr>
              <p:cNvSpPr/>
              <p:nvPr/>
            </p:nvSpPr>
            <p:spPr>
              <a:xfrm flipH="1">
                <a:off x="2328000" y="0"/>
                <a:ext cx="1440000" cy="1440000"/>
              </a:xfrm>
              <a:prstGeom prst="rect">
                <a:avLst/>
              </a:prstGeom>
              <a:gradFill flip="none" rotWithShape="1">
                <a:gsLst>
                  <a:gs pos="0">
                    <a:schemeClr val="accent1"/>
                  </a:gs>
                  <a:gs pos="60000">
                    <a:schemeClr val="accent1">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grpSp>
        <p:grpSp>
          <p:nvGrpSpPr>
            <p:cNvPr id="14" name="Group 13">
              <a:extLst>
                <a:ext uri="{FF2B5EF4-FFF2-40B4-BE49-F238E27FC236}">
                  <a16:creationId xmlns:a16="http://schemas.microsoft.com/office/drawing/2014/main" id="{91FBBF95-430B-427C-A6E8-DB899217FC00}"/>
                </a:ext>
              </a:extLst>
            </p:cNvPr>
            <p:cNvGrpSpPr>
              <a:grpSpLocks noChangeAspect="1"/>
            </p:cNvGrpSpPr>
            <p:nvPr/>
          </p:nvGrpSpPr>
          <p:grpSpPr>
            <a:xfrm rot="5400000">
              <a:off x="7048499" y="1714500"/>
              <a:ext cx="6858000" cy="3429000"/>
              <a:chOff x="0" y="0"/>
              <a:chExt cx="2880000" cy="1440000"/>
            </a:xfrm>
          </p:grpSpPr>
          <p:sp>
            <p:nvSpPr>
              <p:cNvPr id="16" name="Rectangle 15">
                <a:extLst>
                  <a:ext uri="{FF2B5EF4-FFF2-40B4-BE49-F238E27FC236}">
                    <a16:creationId xmlns:a16="http://schemas.microsoft.com/office/drawing/2014/main" id="{BEE64698-3ED2-4395-B7FC-65248E437E0A}"/>
                  </a:ext>
                </a:extLst>
              </p:cNvPr>
              <p:cNvSpPr/>
              <p:nvPr/>
            </p:nvSpPr>
            <p:spPr>
              <a:xfrm>
                <a:off x="1440000" y="0"/>
                <a:ext cx="1440000" cy="1440000"/>
              </a:xfrm>
              <a:prstGeom prst="rect">
                <a:avLst/>
              </a:prstGeom>
              <a:gradFill flip="none" rotWithShape="1">
                <a:gsLst>
                  <a:gs pos="0">
                    <a:schemeClr val="accent2"/>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sp>
            <p:nvSpPr>
              <p:cNvPr id="17" name="Rectangle 16">
                <a:extLst>
                  <a:ext uri="{FF2B5EF4-FFF2-40B4-BE49-F238E27FC236}">
                    <a16:creationId xmlns:a16="http://schemas.microsoft.com/office/drawing/2014/main" id="{FE20B1E1-CE09-4C2A-A3FB-DB8026C54E98}"/>
                  </a:ext>
                </a:extLst>
              </p:cNvPr>
              <p:cNvSpPr/>
              <p:nvPr/>
            </p:nvSpPr>
            <p:spPr>
              <a:xfrm flipH="1">
                <a:off x="0" y="0"/>
                <a:ext cx="1440000" cy="1440000"/>
              </a:xfrm>
              <a:prstGeom prst="rect">
                <a:avLst/>
              </a:prstGeom>
              <a:gradFill flip="none" rotWithShape="1">
                <a:gsLst>
                  <a:gs pos="0">
                    <a:schemeClr val="accent2"/>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grpSp>
        <p:sp>
          <p:nvSpPr>
            <p:cNvPr id="15" name="Rectangle 14">
              <a:extLst>
                <a:ext uri="{FF2B5EF4-FFF2-40B4-BE49-F238E27FC236}">
                  <a16:creationId xmlns:a16="http://schemas.microsoft.com/office/drawing/2014/main" id="{0CB2405B-A907-48B3-906A-FB3573C0B282}"/>
                </a:ext>
              </a:extLst>
            </p:cNvPr>
            <p:cNvSpPr>
              <a:spLocks noChangeAspect="1"/>
            </p:cNvSpPr>
            <p:nvPr/>
          </p:nvSpPr>
          <p:spPr>
            <a:xfrm rot="10800000">
              <a:off x="5602287" y="271887"/>
              <a:ext cx="6589713" cy="6589713"/>
            </a:xfrm>
            <a:prstGeom prst="rect">
              <a:avLst/>
            </a:prstGeom>
            <a:gradFill flip="none" rotWithShape="1">
              <a:gsLst>
                <a:gs pos="0">
                  <a:schemeClr val="accent3"/>
                </a:gs>
                <a:gs pos="60000">
                  <a:schemeClr val="accent3">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grpSp>
      <p:sp>
        <p:nvSpPr>
          <p:cNvPr id="20" name="Rectangle 19">
            <a:extLst>
              <a:ext uri="{FF2B5EF4-FFF2-40B4-BE49-F238E27FC236}">
                <a16:creationId xmlns:a16="http://schemas.microsoft.com/office/drawing/2014/main" id="{6DC8E2D9-6729-4614-8667-C1016D3182E4}"/>
              </a:ext>
            </a:extLst>
          </p:cNvPr>
          <p:cNvSpPr/>
          <p:nvPr/>
        </p:nvSpPr>
        <p:spPr>
          <a:xfrm>
            <a:off x="0" y="0"/>
            <a:ext cx="12192000" cy="6858000"/>
          </a:xfrm>
          <a:prstGeom prst="rect">
            <a:avLst/>
          </a:prstGeom>
          <a:solidFill>
            <a:schemeClr val="bg2">
              <a:alpha val="4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dirty="0"/>
          </a:p>
        </p:txBody>
      </p:sp>
      <p:sp>
        <p:nvSpPr>
          <p:cNvPr id="2" name="Title 1">
            <a:extLst>
              <a:ext uri="{FF2B5EF4-FFF2-40B4-BE49-F238E27FC236}">
                <a16:creationId xmlns:a16="http://schemas.microsoft.com/office/drawing/2014/main" id="{85CEEBB1-1A1F-4A2C-B805-719CF98F68AB}"/>
              </a:ext>
            </a:extLst>
          </p:cNvPr>
          <p:cNvSpPr>
            <a:spLocks noGrp="1"/>
          </p:cNvSpPr>
          <p:nvPr>
            <p:ph type="ctrTitle"/>
          </p:nvPr>
        </p:nvSpPr>
        <p:spPr>
          <a:xfrm>
            <a:off x="540000" y="540000"/>
            <a:ext cx="11090273" cy="3798000"/>
          </a:xfrm>
        </p:spPr>
        <p:txBody>
          <a:bodyPr anchor="b"/>
          <a:lstStyle>
            <a:lvl1pPr algn="l">
              <a:defRPr sz="88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3D6CC87B-ED2D-4303-BD40-E7AF14C03EF1}"/>
              </a:ext>
            </a:extLst>
          </p:cNvPr>
          <p:cNvSpPr>
            <a:spLocks noGrp="1"/>
          </p:cNvSpPr>
          <p:nvPr>
            <p:ph type="subTitle" idx="1"/>
          </p:nvPr>
        </p:nvSpPr>
        <p:spPr>
          <a:xfrm>
            <a:off x="540000" y="4508500"/>
            <a:ext cx="7345362" cy="1800224"/>
          </a:xfrm>
        </p:spPr>
        <p:txBody>
          <a:bodyPr/>
          <a:lstStyle>
            <a:lvl1pPr marL="0" indent="0" algn="l">
              <a:buNone/>
              <a:defRPr sz="1600" cap="all" spc="300"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D5D880B4-5679-491C-963F-EC47B048C559}"/>
              </a:ext>
            </a:extLst>
          </p:cNvPr>
          <p:cNvSpPr>
            <a:spLocks noGrp="1"/>
          </p:cNvSpPr>
          <p:nvPr>
            <p:ph type="dt" sz="half" idx="10"/>
          </p:nvPr>
        </p:nvSpPr>
        <p:spPr/>
        <p:txBody>
          <a:bodyPr/>
          <a:lstStyle/>
          <a:p>
            <a:fld id="{7CF0BCE0-945C-4FDF-95A1-2149B1FF5B83}" type="datetimeFigureOut">
              <a:rPr lang="en-US" smtClean="0"/>
              <a:t>9/5/2023</a:t>
            </a:fld>
            <a:endParaRPr lang="en-US"/>
          </a:p>
        </p:txBody>
      </p:sp>
      <p:sp>
        <p:nvSpPr>
          <p:cNvPr id="5" name="Footer Placeholder 4">
            <a:extLst>
              <a:ext uri="{FF2B5EF4-FFF2-40B4-BE49-F238E27FC236}">
                <a16:creationId xmlns:a16="http://schemas.microsoft.com/office/drawing/2014/main" id="{01865D6D-3F98-4BE8-A069-B9640990280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A0CD51D-8E06-4959-88C9-647415079FC1}"/>
              </a:ext>
            </a:extLst>
          </p:cNvPr>
          <p:cNvSpPr>
            <a:spLocks noGrp="1"/>
          </p:cNvSpPr>
          <p:nvPr>
            <p:ph type="sldNum" sz="quarter" idx="12"/>
          </p:nvPr>
        </p:nvSpPr>
        <p:spPr/>
        <p:txBody>
          <a:bodyPr/>
          <a:lstStyle/>
          <a:p>
            <a:fld id="{4CD77608-3819-479B-BB98-C216BA724EFE}" type="slidenum">
              <a:rPr lang="en-US" smtClean="0"/>
              <a:t>‹#›</a:t>
            </a:fld>
            <a:endParaRPr lang="en-US"/>
          </a:p>
        </p:txBody>
      </p:sp>
    </p:spTree>
    <p:extLst>
      <p:ext uri="{BB962C8B-B14F-4D97-AF65-F5344CB8AC3E}">
        <p14:creationId xmlns:p14="http://schemas.microsoft.com/office/powerpoint/2010/main" val="30728352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7C461672-F18A-4768-9850-0531FD3720BA}"/>
              </a:ext>
            </a:extLst>
          </p:cNvPr>
          <p:cNvGrpSpPr/>
          <p:nvPr/>
        </p:nvGrpSpPr>
        <p:grpSpPr>
          <a:xfrm rot="10800000">
            <a:off x="5921828" y="2876440"/>
            <a:ext cx="6270171" cy="3981559"/>
            <a:chOff x="0" y="0"/>
            <a:chExt cx="10800000" cy="6858000"/>
          </a:xfrm>
        </p:grpSpPr>
        <p:sp>
          <p:nvSpPr>
            <p:cNvPr id="8" name="Rectangle 7">
              <a:extLst>
                <a:ext uri="{FF2B5EF4-FFF2-40B4-BE49-F238E27FC236}">
                  <a16:creationId xmlns:a16="http://schemas.microsoft.com/office/drawing/2014/main" id="{9FA73898-D78C-45F9-AFC1-2AB16F6725C2}"/>
                </a:ext>
              </a:extLst>
            </p:cNvPr>
            <p:cNvSpPr/>
            <p:nvPr/>
          </p:nvSpPr>
          <p:spPr>
            <a:xfrm>
              <a:off x="5400000" y="0"/>
              <a:ext cx="5400000" cy="6858000"/>
            </a:xfrm>
            <a:prstGeom prst="rect">
              <a:avLst/>
            </a:prstGeom>
            <a:gradFill flip="none" rotWithShape="1">
              <a:gsLst>
                <a:gs pos="0">
                  <a:schemeClr val="accent2"/>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sp>
          <p:nvSpPr>
            <p:cNvPr id="9" name="Rectangle 8">
              <a:extLst>
                <a:ext uri="{FF2B5EF4-FFF2-40B4-BE49-F238E27FC236}">
                  <a16:creationId xmlns:a16="http://schemas.microsoft.com/office/drawing/2014/main" id="{4FC423E3-700B-43D6-A2CB-F3C871632C20}"/>
                </a:ext>
              </a:extLst>
            </p:cNvPr>
            <p:cNvSpPr/>
            <p:nvPr/>
          </p:nvSpPr>
          <p:spPr>
            <a:xfrm flipH="1">
              <a:off x="0" y="0"/>
              <a:ext cx="5400000" cy="6858000"/>
            </a:xfrm>
            <a:prstGeom prst="rect">
              <a:avLst/>
            </a:prstGeom>
            <a:gradFill flip="none" rotWithShape="1">
              <a:gsLst>
                <a:gs pos="0">
                  <a:schemeClr val="accent2"/>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grpSp>
      <p:grpSp>
        <p:nvGrpSpPr>
          <p:cNvPr id="10" name="Group 9">
            <a:extLst>
              <a:ext uri="{FF2B5EF4-FFF2-40B4-BE49-F238E27FC236}">
                <a16:creationId xmlns:a16="http://schemas.microsoft.com/office/drawing/2014/main" id="{82F05B2A-1EC7-4131-B899-C7ECB9A502EB}"/>
              </a:ext>
            </a:extLst>
          </p:cNvPr>
          <p:cNvGrpSpPr>
            <a:grpSpLocks noChangeAspect="1"/>
          </p:cNvGrpSpPr>
          <p:nvPr/>
        </p:nvGrpSpPr>
        <p:grpSpPr>
          <a:xfrm flipH="1">
            <a:off x="0" y="-1"/>
            <a:ext cx="9361714" cy="4680857"/>
            <a:chOff x="0" y="0"/>
            <a:chExt cx="2880000" cy="1440000"/>
          </a:xfrm>
        </p:grpSpPr>
        <p:sp>
          <p:nvSpPr>
            <p:cNvPr id="11" name="Rectangle 10">
              <a:extLst>
                <a:ext uri="{FF2B5EF4-FFF2-40B4-BE49-F238E27FC236}">
                  <a16:creationId xmlns:a16="http://schemas.microsoft.com/office/drawing/2014/main" id="{97711D4C-4FFE-4151-B53D-60890F0F5827}"/>
                </a:ext>
              </a:extLst>
            </p:cNvPr>
            <p:cNvSpPr/>
            <p:nvPr/>
          </p:nvSpPr>
          <p:spPr>
            <a:xfrm>
              <a:off x="1440000" y="0"/>
              <a:ext cx="1440000" cy="1440000"/>
            </a:xfrm>
            <a:prstGeom prst="rect">
              <a:avLst/>
            </a:prstGeom>
            <a:gradFill flip="none" rotWithShape="1">
              <a:gsLst>
                <a:gs pos="0">
                  <a:schemeClr val="accent2"/>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sp>
          <p:nvSpPr>
            <p:cNvPr id="12" name="Rectangle 11">
              <a:extLst>
                <a:ext uri="{FF2B5EF4-FFF2-40B4-BE49-F238E27FC236}">
                  <a16:creationId xmlns:a16="http://schemas.microsoft.com/office/drawing/2014/main" id="{F69D6393-413D-4151-BC2C-43161BE4A799}"/>
                </a:ext>
              </a:extLst>
            </p:cNvPr>
            <p:cNvSpPr/>
            <p:nvPr/>
          </p:nvSpPr>
          <p:spPr>
            <a:xfrm flipH="1">
              <a:off x="0" y="0"/>
              <a:ext cx="1440000" cy="1440000"/>
            </a:xfrm>
            <a:prstGeom prst="rect">
              <a:avLst/>
            </a:prstGeom>
            <a:gradFill flip="none" rotWithShape="1">
              <a:gsLst>
                <a:gs pos="0">
                  <a:schemeClr val="accent2"/>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grpSp>
      <p:sp>
        <p:nvSpPr>
          <p:cNvPr id="13" name="Rectangle 12">
            <a:extLst>
              <a:ext uri="{FF2B5EF4-FFF2-40B4-BE49-F238E27FC236}">
                <a16:creationId xmlns:a16="http://schemas.microsoft.com/office/drawing/2014/main" id="{A96370B9-6459-4B05-9A8B-A9E7FA8966CD}"/>
              </a:ext>
            </a:extLst>
          </p:cNvPr>
          <p:cNvSpPr>
            <a:spLocks noChangeAspect="1"/>
          </p:cNvSpPr>
          <p:nvPr/>
        </p:nvSpPr>
        <p:spPr>
          <a:xfrm rot="10800000">
            <a:off x="8430794" y="3096793"/>
            <a:ext cx="3761205" cy="3761205"/>
          </a:xfrm>
          <a:prstGeom prst="rect">
            <a:avLst/>
          </a:prstGeom>
          <a:gradFill flip="none" rotWithShape="1">
            <a:gsLst>
              <a:gs pos="0">
                <a:schemeClr val="accent1">
                  <a:alpha val="40000"/>
                </a:schemeClr>
              </a:gs>
              <a:gs pos="60000">
                <a:schemeClr val="accent1">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sp>
        <p:nvSpPr>
          <p:cNvPr id="14" name="Rectangle 13">
            <a:extLst>
              <a:ext uri="{FF2B5EF4-FFF2-40B4-BE49-F238E27FC236}">
                <a16:creationId xmlns:a16="http://schemas.microsoft.com/office/drawing/2014/main" id="{DA3AC0C6-74C3-4E55-AA42-A9F1A4B1B210}"/>
              </a:ext>
            </a:extLst>
          </p:cNvPr>
          <p:cNvSpPr>
            <a:spLocks noChangeAspect="1"/>
          </p:cNvSpPr>
          <p:nvPr/>
        </p:nvSpPr>
        <p:spPr>
          <a:xfrm>
            <a:off x="0" y="0"/>
            <a:ext cx="6589713" cy="6589713"/>
          </a:xfrm>
          <a:prstGeom prst="rect">
            <a:avLst/>
          </a:prstGeom>
          <a:gradFill flip="none" rotWithShape="1">
            <a:gsLst>
              <a:gs pos="0">
                <a:schemeClr val="accent1">
                  <a:alpha val="60000"/>
                </a:schemeClr>
              </a:gs>
              <a:gs pos="60000">
                <a:schemeClr val="accent1">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sp>
        <p:nvSpPr>
          <p:cNvPr id="15" name="Rectangle 14">
            <a:extLst>
              <a:ext uri="{FF2B5EF4-FFF2-40B4-BE49-F238E27FC236}">
                <a16:creationId xmlns:a16="http://schemas.microsoft.com/office/drawing/2014/main" id="{132C27A4-86D3-4C83-8022-E37A8672A993}"/>
              </a:ext>
            </a:extLst>
          </p:cNvPr>
          <p:cNvSpPr/>
          <p:nvPr/>
        </p:nvSpPr>
        <p:spPr>
          <a:xfrm>
            <a:off x="0" y="0"/>
            <a:ext cx="12192000" cy="6858000"/>
          </a:xfrm>
          <a:prstGeom prst="rect">
            <a:avLst/>
          </a:prstGeom>
          <a:solidFill>
            <a:schemeClr val="bg2">
              <a:alpha val="4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dirty="0"/>
          </a:p>
        </p:txBody>
      </p:sp>
      <p:sp>
        <p:nvSpPr>
          <p:cNvPr id="2" name="Title 1">
            <a:extLst>
              <a:ext uri="{FF2B5EF4-FFF2-40B4-BE49-F238E27FC236}">
                <a16:creationId xmlns:a16="http://schemas.microsoft.com/office/drawing/2014/main" id="{88F1FF59-E1BE-4475-953B-5BF6FBC10C57}"/>
              </a:ext>
            </a:extLst>
          </p:cNvPr>
          <p:cNvSpPr>
            <a:spLocks noGrp="1"/>
          </p:cNvSpPr>
          <p:nvPr>
            <p:ph type="title"/>
          </p:nvPr>
        </p:nvSpPr>
        <p:spPr>
          <a:xfrm>
            <a:off x="540000" y="540000"/>
            <a:ext cx="11090273" cy="1800224"/>
          </a:xfrm>
        </p:spPr>
        <p:txBody>
          <a:bodyPr/>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F8F1F045-44C5-4165-A640-4E4D33A59580}"/>
              </a:ext>
            </a:extLst>
          </p:cNvPr>
          <p:cNvSpPr>
            <a:spLocks noGrp="1"/>
          </p:cNvSpPr>
          <p:nvPr>
            <p:ph type="body" orient="vert" idx="1"/>
          </p:nvPr>
        </p:nvSpPr>
        <p:spPr>
          <a:xfrm>
            <a:off x="540000" y="2528887"/>
            <a:ext cx="11090276" cy="377983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A517047A-D05B-44E9-A240-BDB881C4296A}"/>
              </a:ext>
            </a:extLst>
          </p:cNvPr>
          <p:cNvSpPr>
            <a:spLocks noGrp="1"/>
          </p:cNvSpPr>
          <p:nvPr>
            <p:ph type="dt" sz="half" idx="10"/>
          </p:nvPr>
        </p:nvSpPr>
        <p:spPr/>
        <p:txBody>
          <a:bodyPr/>
          <a:lstStyle/>
          <a:p>
            <a:fld id="{7CF0BCE0-945C-4FDF-95A1-2149B1FF5B83}" type="datetimeFigureOut">
              <a:rPr lang="en-US" smtClean="0"/>
              <a:t>9/5/2023</a:t>
            </a:fld>
            <a:endParaRPr lang="en-US"/>
          </a:p>
        </p:txBody>
      </p:sp>
      <p:sp>
        <p:nvSpPr>
          <p:cNvPr id="5" name="Footer Placeholder 4">
            <a:extLst>
              <a:ext uri="{FF2B5EF4-FFF2-40B4-BE49-F238E27FC236}">
                <a16:creationId xmlns:a16="http://schemas.microsoft.com/office/drawing/2014/main" id="{7FDCB2E8-A68D-478D-A728-C9612848C84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F7E4F1D-3280-4DB5-B2E0-DA7F10717EB4}"/>
              </a:ext>
            </a:extLst>
          </p:cNvPr>
          <p:cNvSpPr>
            <a:spLocks noGrp="1"/>
          </p:cNvSpPr>
          <p:nvPr>
            <p:ph type="sldNum" sz="quarter" idx="12"/>
          </p:nvPr>
        </p:nvSpPr>
        <p:spPr/>
        <p:txBody>
          <a:bodyPr/>
          <a:lstStyle/>
          <a:p>
            <a:fld id="{4CD77608-3819-479B-BB98-C216BA724EFE}" type="slidenum">
              <a:rPr lang="en-US" smtClean="0"/>
              <a:t>‹#›</a:t>
            </a:fld>
            <a:endParaRPr lang="en-US"/>
          </a:p>
        </p:txBody>
      </p:sp>
    </p:spTree>
    <p:extLst>
      <p:ext uri="{BB962C8B-B14F-4D97-AF65-F5344CB8AC3E}">
        <p14:creationId xmlns:p14="http://schemas.microsoft.com/office/powerpoint/2010/main" val="40920616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3C627D45-FE54-49FF-A37F-6206993AEFD8}"/>
              </a:ext>
            </a:extLst>
          </p:cNvPr>
          <p:cNvGrpSpPr/>
          <p:nvPr/>
        </p:nvGrpSpPr>
        <p:grpSpPr>
          <a:xfrm>
            <a:off x="0" y="-3"/>
            <a:ext cx="12192000" cy="6858003"/>
            <a:chOff x="0" y="-3"/>
            <a:chExt cx="12192000" cy="6858003"/>
          </a:xfrm>
        </p:grpSpPr>
        <p:sp useBgFill="1">
          <p:nvSpPr>
            <p:cNvPr id="8" name="Rectangle 7">
              <a:extLst>
                <a:ext uri="{FF2B5EF4-FFF2-40B4-BE49-F238E27FC236}">
                  <a16:creationId xmlns:a16="http://schemas.microsoft.com/office/drawing/2014/main" id="{879CEFA6-CCA5-4FEF-B53D-E74B1E67E9C7}"/>
                </a:ext>
              </a:extLst>
            </p:cNvPr>
            <p:cNvSpPr/>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a:extLst>
                <a:ext uri="{FF2B5EF4-FFF2-40B4-BE49-F238E27FC236}">
                  <a16:creationId xmlns:a16="http://schemas.microsoft.com/office/drawing/2014/main" id="{ACFCD768-2100-4B20-87EF-9F92EFBD8FA8}"/>
                </a:ext>
              </a:extLst>
            </p:cNvPr>
            <p:cNvGrpSpPr>
              <a:grpSpLocks noChangeAspect="1"/>
            </p:cNvGrpSpPr>
            <p:nvPr/>
          </p:nvGrpSpPr>
          <p:grpSpPr>
            <a:xfrm>
              <a:off x="672000" y="-3"/>
              <a:ext cx="11520000" cy="5760000"/>
              <a:chOff x="5981700" y="-1"/>
              <a:chExt cx="6042660" cy="3021330"/>
            </a:xfrm>
          </p:grpSpPr>
          <p:sp>
            <p:nvSpPr>
              <p:cNvPr id="16" name="Rectangle 15">
                <a:extLst>
                  <a:ext uri="{FF2B5EF4-FFF2-40B4-BE49-F238E27FC236}">
                    <a16:creationId xmlns:a16="http://schemas.microsoft.com/office/drawing/2014/main" id="{E0D1B599-DFF1-4E00-9EAE-EE32BD7B4860}"/>
                  </a:ext>
                </a:extLst>
              </p:cNvPr>
              <p:cNvSpPr/>
              <p:nvPr/>
            </p:nvSpPr>
            <p:spPr>
              <a:xfrm>
                <a:off x="9003030" y="-1"/>
                <a:ext cx="3021330" cy="3021330"/>
              </a:xfrm>
              <a:prstGeom prst="rect">
                <a:avLst/>
              </a:prstGeom>
              <a:gradFill flip="none" rotWithShape="1">
                <a:gsLst>
                  <a:gs pos="0">
                    <a:schemeClr val="accent1">
                      <a:alpha val="60000"/>
                    </a:schemeClr>
                  </a:gs>
                  <a:gs pos="60000">
                    <a:schemeClr val="accent1">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A0FCF7F6-290B-4DE7-BA60-863CBF95C2AF}"/>
                  </a:ext>
                </a:extLst>
              </p:cNvPr>
              <p:cNvSpPr/>
              <p:nvPr/>
            </p:nvSpPr>
            <p:spPr>
              <a:xfrm flipH="1">
                <a:off x="5981700" y="-1"/>
                <a:ext cx="3021330" cy="3021330"/>
              </a:xfrm>
              <a:prstGeom prst="rect">
                <a:avLst/>
              </a:prstGeom>
              <a:gradFill flip="none" rotWithShape="1">
                <a:gsLst>
                  <a:gs pos="0">
                    <a:schemeClr val="accent1">
                      <a:alpha val="60000"/>
                    </a:schemeClr>
                  </a:gs>
                  <a:gs pos="60000">
                    <a:schemeClr val="accent1">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 name="Rectangle 9">
              <a:extLst>
                <a:ext uri="{FF2B5EF4-FFF2-40B4-BE49-F238E27FC236}">
                  <a16:creationId xmlns:a16="http://schemas.microsoft.com/office/drawing/2014/main" id="{F59358AB-E1C9-402B-9F3F-28B4F50DAC6F}"/>
                </a:ext>
              </a:extLst>
            </p:cNvPr>
            <p:cNvSpPr>
              <a:spLocks noChangeAspect="1"/>
            </p:cNvSpPr>
            <p:nvPr/>
          </p:nvSpPr>
          <p:spPr>
            <a:xfrm rot="5400000">
              <a:off x="5334000" y="0"/>
              <a:ext cx="6858000" cy="6858000"/>
            </a:xfrm>
            <a:prstGeom prst="rect">
              <a:avLst/>
            </a:prstGeom>
            <a:gradFill flip="none" rotWithShape="1">
              <a:gsLst>
                <a:gs pos="0">
                  <a:schemeClr val="accent3">
                    <a:alpha val="60000"/>
                  </a:schemeClr>
                </a:gs>
                <a:gs pos="60000">
                  <a:schemeClr val="accent3">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a:extLst>
                <a:ext uri="{FF2B5EF4-FFF2-40B4-BE49-F238E27FC236}">
                  <a16:creationId xmlns:a16="http://schemas.microsoft.com/office/drawing/2014/main" id="{A78C24EC-8C5D-4A7E-9D57-C752E0DC9485}"/>
                </a:ext>
              </a:extLst>
            </p:cNvPr>
            <p:cNvSpPr>
              <a:spLocks noChangeAspect="1"/>
            </p:cNvSpPr>
            <p:nvPr/>
          </p:nvSpPr>
          <p:spPr>
            <a:xfrm>
              <a:off x="0" y="2538000"/>
              <a:ext cx="4320000" cy="4320000"/>
            </a:xfrm>
            <a:prstGeom prst="ellipse">
              <a:avLst/>
            </a:prstGeom>
            <a:solidFill>
              <a:schemeClr val="accent3">
                <a:alpha val="40000"/>
              </a:schemeClr>
            </a:solidFill>
            <a:ln>
              <a:noFill/>
            </a:ln>
            <a:effectLst>
              <a:softEdge rad="1270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2" name="Group 11">
              <a:extLst>
                <a:ext uri="{FF2B5EF4-FFF2-40B4-BE49-F238E27FC236}">
                  <a16:creationId xmlns:a16="http://schemas.microsoft.com/office/drawing/2014/main" id="{E6C0B30A-4855-4424-B3A8-AC110CA8356F}"/>
                </a:ext>
              </a:extLst>
            </p:cNvPr>
            <p:cNvGrpSpPr/>
            <p:nvPr/>
          </p:nvGrpSpPr>
          <p:grpSpPr>
            <a:xfrm rot="10800000">
              <a:off x="1" y="2948940"/>
              <a:ext cx="7818118" cy="3909059"/>
              <a:chOff x="0" y="0"/>
              <a:chExt cx="2880000" cy="1440000"/>
            </a:xfrm>
          </p:grpSpPr>
          <p:sp>
            <p:nvSpPr>
              <p:cNvPr id="14" name="Rectangle 13">
                <a:extLst>
                  <a:ext uri="{FF2B5EF4-FFF2-40B4-BE49-F238E27FC236}">
                    <a16:creationId xmlns:a16="http://schemas.microsoft.com/office/drawing/2014/main" id="{DC119EB9-1A9A-45A4-AE16-9968A70C5C35}"/>
                  </a:ext>
                </a:extLst>
              </p:cNvPr>
              <p:cNvSpPr/>
              <p:nvPr/>
            </p:nvSpPr>
            <p:spPr>
              <a:xfrm>
                <a:off x="1440000" y="0"/>
                <a:ext cx="1440000" cy="1440000"/>
              </a:xfrm>
              <a:prstGeom prst="rect">
                <a:avLst/>
              </a:prstGeom>
              <a:gradFill flip="none" rotWithShape="1">
                <a:gsLst>
                  <a:gs pos="0">
                    <a:schemeClr val="accent2"/>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CA5B7B85-4DC3-4343-B734-4852DD5DF033}"/>
                  </a:ext>
                </a:extLst>
              </p:cNvPr>
              <p:cNvSpPr/>
              <p:nvPr/>
            </p:nvSpPr>
            <p:spPr>
              <a:xfrm flipH="1">
                <a:off x="0" y="0"/>
                <a:ext cx="1440000" cy="1440000"/>
              </a:xfrm>
              <a:prstGeom prst="rect">
                <a:avLst/>
              </a:prstGeom>
              <a:gradFill flip="none" rotWithShape="1">
                <a:gsLst>
                  <a:gs pos="0">
                    <a:schemeClr val="accent2"/>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3" name="Rectangle 12">
              <a:extLst>
                <a:ext uri="{FF2B5EF4-FFF2-40B4-BE49-F238E27FC236}">
                  <a16:creationId xmlns:a16="http://schemas.microsoft.com/office/drawing/2014/main" id="{73F3733E-DBA5-4A25-9315-B7A1A5E7A1FF}"/>
                </a:ext>
              </a:extLst>
            </p:cNvPr>
            <p:cNvSpPr>
              <a:spLocks noChangeAspect="1"/>
            </p:cNvSpPr>
            <p:nvPr/>
          </p:nvSpPr>
          <p:spPr>
            <a:xfrm rot="10800000" flipH="1">
              <a:off x="0" y="521786"/>
              <a:ext cx="6336213" cy="6336213"/>
            </a:xfrm>
            <a:prstGeom prst="rect">
              <a:avLst/>
            </a:prstGeom>
            <a:gradFill flip="none" rotWithShape="1">
              <a:gsLst>
                <a:gs pos="0">
                  <a:schemeClr val="accent1"/>
                </a:gs>
                <a:gs pos="60000">
                  <a:schemeClr val="accent1">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8" name="Rectangle 17">
            <a:extLst>
              <a:ext uri="{FF2B5EF4-FFF2-40B4-BE49-F238E27FC236}">
                <a16:creationId xmlns:a16="http://schemas.microsoft.com/office/drawing/2014/main" id="{AAB30D07-BE85-45CD-8055-8C57B00E2957}"/>
              </a:ext>
            </a:extLst>
          </p:cNvPr>
          <p:cNvSpPr/>
          <p:nvPr/>
        </p:nvSpPr>
        <p:spPr>
          <a:xfrm>
            <a:off x="0" y="0"/>
            <a:ext cx="12192000" cy="6858000"/>
          </a:xfrm>
          <a:prstGeom prst="rect">
            <a:avLst/>
          </a:prstGeom>
          <a:solidFill>
            <a:schemeClr val="bg2">
              <a:alpha val="4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dirty="0"/>
          </a:p>
        </p:txBody>
      </p:sp>
      <p:sp>
        <p:nvSpPr>
          <p:cNvPr id="2" name="Vertical Title 1">
            <a:extLst>
              <a:ext uri="{FF2B5EF4-FFF2-40B4-BE49-F238E27FC236}">
                <a16:creationId xmlns:a16="http://schemas.microsoft.com/office/drawing/2014/main" id="{737FFCCA-9DBF-4E0A-BDC6-F7B8F39BD72F}"/>
              </a:ext>
            </a:extLst>
          </p:cNvPr>
          <p:cNvSpPr>
            <a:spLocks noGrp="1"/>
          </p:cNvSpPr>
          <p:nvPr>
            <p:ph type="title" orient="vert"/>
          </p:nvPr>
        </p:nvSpPr>
        <p:spPr>
          <a:xfrm>
            <a:off x="9012238" y="539999"/>
            <a:ext cx="2628900" cy="5768726"/>
          </a:xfrm>
        </p:spPr>
        <p:txBody>
          <a:bodyPr vert="eaVert"/>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511F1B23-21CD-4A3B-938B-5502019A13CD}"/>
              </a:ext>
            </a:extLst>
          </p:cNvPr>
          <p:cNvSpPr>
            <a:spLocks noGrp="1"/>
          </p:cNvSpPr>
          <p:nvPr>
            <p:ph type="body" orient="vert" idx="1"/>
          </p:nvPr>
        </p:nvSpPr>
        <p:spPr>
          <a:xfrm>
            <a:off x="550863" y="539999"/>
            <a:ext cx="8245475" cy="5768726"/>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E99C884-5A98-4C01-BB89-098AC6966496}"/>
              </a:ext>
            </a:extLst>
          </p:cNvPr>
          <p:cNvSpPr>
            <a:spLocks noGrp="1"/>
          </p:cNvSpPr>
          <p:nvPr>
            <p:ph type="dt" sz="half" idx="10"/>
          </p:nvPr>
        </p:nvSpPr>
        <p:spPr/>
        <p:txBody>
          <a:bodyPr/>
          <a:lstStyle/>
          <a:p>
            <a:fld id="{7CF0BCE0-945C-4FDF-95A1-2149B1FF5B83}" type="datetimeFigureOut">
              <a:rPr lang="en-US" smtClean="0"/>
              <a:t>9/5/2023</a:t>
            </a:fld>
            <a:endParaRPr lang="en-US"/>
          </a:p>
        </p:txBody>
      </p:sp>
      <p:sp>
        <p:nvSpPr>
          <p:cNvPr id="5" name="Footer Placeholder 4">
            <a:extLst>
              <a:ext uri="{FF2B5EF4-FFF2-40B4-BE49-F238E27FC236}">
                <a16:creationId xmlns:a16="http://schemas.microsoft.com/office/drawing/2014/main" id="{7DF54D22-9CD7-4FC6-9444-21948246C7C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8AECC14-D66C-401A-A0C9-DFCA5533A5C7}"/>
              </a:ext>
            </a:extLst>
          </p:cNvPr>
          <p:cNvSpPr>
            <a:spLocks noGrp="1"/>
          </p:cNvSpPr>
          <p:nvPr>
            <p:ph type="sldNum" sz="quarter" idx="12"/>
          </p:nvPr>
        </p:nvSpPr>
        <p:spPr/>
        <p:txBody>
          <a:bodyPr/>
          <a:lstStyle/>
          <a:p>
            <a:fld id="{4CD77608-3819-479B-BB98-C216BA724EFE}" type="slidenum">
              <a:rPr lang="en-US" smtClean="0"/>
              <a:t>‹#›</a:t>
            </a:fld>
            <a:endParaRPr lang="en-US"/>
          </a:p>
        </p:txBody>
      </p:sp>
    </p:spTree>
    <p:extLst>
      <p:ext uri="{BB962C8B-B14F-4D97-AF65-F5344CB8AC3E}">
        <p14:creationId xmlns:p14="http://schemas.microsoft.com/office/powerpoint/2010/main" val="25538748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31" name="Group 30">
            <a:extLst>
              <a:ext uri="{FF2B5EF4-FFF2-40B4-BE49-F238E27FC236}">
                <a16:creationId xmlns:a16="http://schemas.microsoft.com/office/drawing/2014/main" id="{67416F32-9D98-4340-82E8-E90CE00AD2AC}"/>
              </a:ext>
            </a:extLst>
          </p:cNvPr>
          <p:cNvGrpSpPr/>
          <p:nvPr/>
        </p:nvGrpSpPr>
        <p:grpSpPr>
          <a:xfrm flipV="1">
            <a:off x="0" y="-1"/>
            <a:ext cx="12191999" cy="6861601"/>
            <a:chOff x="0" y="-1"/>
            <a:chExt cx="12191999" cy="6861601"/>
          </a:xfrm>
        </p:grpSpPr>
        <p:sp>
          <p:nvSpPr>
            <p:cNvPr id="20" name="Rectangle 19">
              <a:extLst>
                <a:ext uri="{FF2B5EF4-FFF2-40B4-BE49-F238E27FC236}">
                  <a16:creationId xmlns:a16="http://schemas.microsoft.com/office/drawing/2014/main" id="{66375AB4-82BB-418F-A50F-6180F68724A4}"/>
                </a:ext>
              </a:extLst>
            </p:cNvPr>
            <p:cNvSpPr>
              <a:spLocks noChangeAspect="1"/>
            </p:cNvSpPr>
            <p:nvPr/>
          </p:nvSpPr>
          <p:spPr>
            <a:xfrm>
              <a:off x="0" y="0"/>
              <a:ext cx="5217886" cy="5217886"/>
            </a:xfrm>
            <a:prstGeom prst="rect">
              <a:avLst/>
            </a:prstGeom>
            <a:gradFill flip="none" rotWithShape="1">
              <a:gsLst>
                <a:gs pos="0">
                  <a:schemeClr val="accent2">
                    <a:alpha val="60000"/>
                  </a:schemeClr>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sp>
          <p:nvSpPr>
            <p:cNvPr id="21" name="Oval 20">
              <a:extLst>
                <a:ext uri="{FF2B5EF4-FFF2-40B4-BE49-F238E27FC236}">
                  <a16:creationId xmlns:a16="http://schemas.microsoft.com/office/drawing/2014/main" id="{3FDD54B2-4A3F-4BFE-8FF0-82CA73F4AE8F}"/>
                </a:ext>
              </a:extLst>
            </p:cNvPr>
            <p:cNvSpPr>
              <a:spLocks noChangeAspect="1"/>
            </p:cNvSpPr>
            <p:nvPr/>
          </p:nvSpPr>
          <p:spPr>
            <a:xfrm>
              <a:off x="5750280" y="2148106"/>
              <a:ext cx="4320000" cy="4320000"/>
            </a:xfrm>
            <a:prstGeom prst="ellipse">
              <a:avLst/>
            </a:prstGeom>
            <a:solidFill>
              <a:schemeClr val="accent3">
                <a:alpha val="60000"/>
              </a:schemeClr>
            </a:solidFill>
            <a:ln>
              <a:noFill/>
            </a:ln>
            <a:effectLst>
              <a:softEdge rad="1016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sp>
          <p:nvSpPr>
            <p:cNvPr id="22" name="Oval 21">
              <a:extLst>
                <a:ext uri="{FF2B5EF4-FFF2-40B4-BE49-F238E27FC236}">
                  <a16:creationId xmlns:a16="http://schemas.microsoft.com/office/drawing/2014/main" id="{30876F96-77AB-4E72-B1D2-FA45F4E3C04D}"/>
                </a:ext>
              </a:extLst>
            </p:cNvPr>
            <p:cNvSpPr>
              <a:spLocks noChangeAspect="1"/>
            </p:cNvSpPr>
            <p:nvPr/>
          </p:nvSpPr>
          <p:spPr>
            <a:xfrm>
              <a:off x="0" y="0"/>
              <a:ext cx="6347046" cy="6347046"/>
            </a:xfrm>
            <a:prstGeom prst="ellipse">
              <a:avLst/>
            </a:prstGeom>
            <a:solidFill>
              <a:schemeClr val="accent3">
                <a:alpha val="20000"/>
              </a:schemeClr>
            </a:solidFill>
            <a:ln>
              <a:noFill/>
            </a:ln>
            <a:effectLst>
              <a:softEdge rad="1270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dirty="0"/>
            </a:p>
          </p:txBody>
        </p:sp>
        <p:grpSp>
          <p:nvGrpSpPr>
            <p:cNvPr id="23" name="Group 22">
              <a:extLst>
                <a:ext uri="{FF2B5EF4-FFF2-40B4-BE49-F238E27FC236}">
                  <a16:creationId xmlns:a16="http://schemas.microsoft.com/office/drawing/2014/main" id="{BB08A2E9-6518-449E-940B-8518A1D850BB}"/>
                </a:ext>
              </a:extLst>
            </p:cNvPr>
            <p:cNvGrpSpPr>
              <a:grpSpLocks noChangeAspect="1"/>
            </p:cNvGrpSpPr>
            <p:nvPr/>
          </p:nvGrpSpPr>
          <p:grpSpPr>
            <a:xfrm rot="10800000">
              <a:off x="0" y="-1"/>
              <a:ext cx="10800000" cy="6858000"/>
              <a:chOff x="2328000" y="0"/>
              <a:chExt cx="2880000" cy="1440000"/>
            </a:xfrm>
          </p:grpSpPr>
          <p:sp>
            <p:nvSpPr>
              <p:cNvPr id="28" name="Rectangle 27">
                <a:extLst>
                  <a:ext uri="{FF2B5EF4-FFF2-40B4-BE49-F238E27FC236}">
                    <a16:creationId xmlns:a16="http://schemas.microsoft.com/office/drawing/2014/main" id="{60A86BE0-76B3-4EA0-BA2D-05266013A814}"/>
                  </a:ext>
                </a:extLst>
              </p:cNvPr>
              <p:cNvSpPr/>
              <p:nvPr/>
            </p:nvSpPr>
            <p:spPr>
              <a:xfrm>
                <a:off x="3768000" y="0"/>
                <a:ext cx="1440000" cy="1440000"/>
              </a:xfrm>
              <a:prstGeom prst="rect">
                <a:avLst/>
              </a:prstGeom>
              <a:gradFill flip="none" rotWithShape="1">
                <a:gsLst>
                  <a:gs pos="0">
                    <a:schemeClr val="accent1"/>
                  </a:gs>
                  <a:gs pos="60000">
                    <a:schemeClr val="accent1">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sp>
            <p:nvSpPr>
              <p:cNvPr id="29" name="Rectangle 28">
                <a:extLst>
                  <a:ext uri="{FF2B5EF4-FFF2-40B4-BE49-F238E27FC236}">
                    <a16:creationId xmlns:a16="http://schemas.microsoft.com/office/drawing/2014/main" id="{6BA13564-810C-4398-AA63-67B020811FCB}"/>
                  </a:ext>
                </a:extLst>
              </p:cNvPr>
              <p:cNvSpPr/>
              <p:nvPr/>
            </p:nvSpPr>
            <p:spPr>
              <a:xfrm flipH="1">
                <a:off x="2328000" y="0"/>
                <a:ext cx="1440000" cy="1440000"/>
              </a:xfrm>
              <a:prstGeom prst="rect">
                <a:avLst/>
              </a:prstGeom>
              <a:gradFill flip="none" rotWithShape="1">
                <a:gsLst>
                  <a:gs pos="0">
                    <a:schemeClr val="accent1"/>
                  </a:gs>
                  <a:gs pos="60000">
                    <a:schemeClr val="accent1">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grpSp>
        <p:sp>
          <p:nvSpPr>
            <p:cNvPr id="25" name="Rectangle 24">
              <a:extLst>
                <a:ext uri="{FF2B5EF4-FFF2-40B4-BE49-F238E27FC236}">
                  <a16:creationId xmlns:a16="http://schemas.microsoft.com/office/drawing/2014/main" id="{3555E1EF-6216-47FA-BBCA-7C0C8C2DAB8C}"/>
                </a:ext>
              </a:extLst>
            </p:cNvPr>
            <p:cNvSpPr>
              <a:spLocks noChangeAspect="1"/>
            </p:cNvSpPr>
            <p:nvPr/>
          </p:nvSpPr>
          <p:spPr>
            <a:xfrm rot="10800000">
              <a:off x="5602286" y="271887"/>
              <a:ext cx="6589713" cy="6589713"/>
            </a:xfrm>
            <a:prstGeom prst="rect">
              <a:avLst/>
            </a:prstGeom>
            <a:gradFill flip="none" rotWithShape="1">
              <a:gsLst>
                <a:gs pos="0">
                  <a:schemeClr val="accent2"/>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grpSp>
      <p:sp>
        <p:nvSpPr>
          <p:cNvPr id="32" name="Rectangle 31">
            <a:extLst>
              <a:ext uri="{FF2B5EF4-FFF2-40B4-BE49-F238E27FC236}">
                <a16:creationId xmlns:a16="http://schemas.microsoft.com/office/drawing/2014/main" id="{D8D85657-6A77-4466-887F-EE948B9CD2B2}"/>
              </a:ext>
            </a:extLst>
          </p:cNvPr>
          <p:cNvSpPr/>
          <p:nvPr/>
        </p:nvSpPr>
        <p:spPr>
          <a:xfrm>
            <a:off x="0" y="0"/>
            <a:ext cx="12192000" cy="6858000"/>
          </a:xfrm>
          <a:prstGeom prst="rect">
            <a:avLst/>
          </a:prstGeom>
          <a:solidFill>
            <a:schemeClr val="bg2">
              <a:alpha val="4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dirty="0"/>
          </a:p>
        </p:txBody>
      </p:sp>
      <p:sp>
        <p:nvSpPr>
          <p:cNvPr id="2" name="Title 1">
            <a:extLst>
              <a:ext uri="{FF2B5EF4-FFF2-40B4-BE49-F238E27FC236}">
                <a16:creationId xmlns:a16="http://schemas.microsoft.com/office/drawing/2014/main" id="{C5D35498-B0C3-40BD-9407-6D0C0587E52D}"/>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3492F85E-0893-4D8C-816A-5193CC6DC9C0}"/>
              </a:ext>
            </a:extLst>
          </p:cNvPr>
          <p:cNvSpPr>
            <a:spLocks noGrp="1"/>
          </p:cNvSpPr>
          <p:nvPr>
            <p:ph idx="1"/>
          </p:nvPr>
        </p:nvSpPr>
        <p:spPr/>
        <p:txBody>
          <a:bodyPr/>
          <a:lstStyle>
            <a:lvl1pPr marL="270000">
              <a:defRPr/>
            </a:lvl1pPr>
            <a:lvl2pPr>
              <a:defRPr/>
            </a:lvl2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D5D46A9C-9655-49F5-85B3-A8A37F4F5A8F}"/>
              </a:ext>
            </a:extLst>
          </p:cNvPr>
          <p:cNvSpPr>
            <a:spLocks noGrp="1"/>
          </p:cNvSpPr>
          <p:nvPr>
            <p:ph type="dt" sz="half" idx="10"/>
          </p:nvPr>
        </p:nvSpPr>
        <p:spPr/>
        <p:txBody>
          <a:bodyPr/>
          <a:lstStyle/>
          <a:p>
            <a:fld id="{7CF0BCE0-945C-4FDF-95A1-2149B1FF5B83}" type="datetimeFigureOut">
              <a:rPr lang="en-US" smtClean="0"/>
              <a:t>9/5/2023</a:t>
            </a:fld>
            <a:endParaRPr lang="en-US"/>
          </a:p>
        </p:txBody>
      </p:sp>
      <p:sp>
        <p:nvSpPr>
          <p:cNvPr id="5" name="Footer Placeholder 4">
            <a:extLst>
              <a:ext uri="{FF2B5EF4-FFF2-40B4-BE49-F238E27FC236}">
                <a16:creationId xmlns:a16="http://schemas.microsoft.com/office/drawing/2014/main" id="{72EF896C-71D7-487F-A1B9-CBBE6DF4D62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F8228E8-7B8A-4153-BEB2-BD5A69F25131}"/>
              </a:ext>
            </a:extLst>
          </p:cNvPr>
          <p:cNvSpPr>
            <a:spLocks noGrp="1"/>
          </p:cNvSpPr>
          <p:nvPr>
            <p:ph type="sldNum" sz="quarter" idx="12"/>
          </p:nvPr>
        </p:nvSpPr>
        <p:spPr/>
        <p:txBody>
          <a:bodyPr/>
          <a:lstStyle/>
          <a:p>
            <a:fld id="{4CD77608-3819-479B-BB98-C216BA724EFE}" type="slidenum">
              <a:rPr lang="en-US" smtClean="0"/>
              <a:t>‹#›</a:t>
            </a:fld>
            <a:endParaRPr lang="en-US"/>
          </a:p>
        </p:txBody>
      </p:sp>
    </p:spTree>
    <p:extLst>
      <p:ext uri="{BB962C8B-B14F-4D97-AF65-F5344CB8AC3E}">
        <p14:creationId xmlns:p14="http://schemas.microsoft.com/office/powerpoint/2010/main" val="7679725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13" name="Group 12">
            <a:extLst>
              <a:ext uri="{FF2B5EF4-FFF2-40B4-BE49-F238E27FC236}">
                <a16:creationId xmlns:a16="http://schemas.microsoft.com/office/drawing/2014/main" id="{1E54407D-DBA4-414C-ACA5-30D7B87C652B}"/>
              </a:ext>
            </a:extLst>
          </p:cNvPr>
          <p:cNvGrpSpPr/>
          <p:nvPr/>
        </p:nvGrpSpPr>
        <p:grpSpPr>
          <a:xfrm>
            <a:off x="0" y="0"/>
            <a:ext cx="12192000" cy="6858000"/>
            <a:chOff x="0" y="0"/>
            <a:chExt cx="12192000" cy="6858000"/>
          </a:xfrm>
        </p:grpSpPr>
        <p:sp>
          <p:nvSpPr>
            <p:cNvPr id="7" name="Rectangle 6">
              <a:extLst>
                <a:ext uri="{FF2B5EF4-FFF2-40B4-BE49-F238E27FC236}">
                  <a16:creationId xmlns:a16="http://schemas.microsoft.com/office/drawing/2014/main" id="{6BD518BC-8E44-4DAA-A8B9-2CFBD91DCDCD}"/>
                </a:ext>
              </a:extLst>
            </p:cNvPr>
            <p:cNvSpPr/>
            <p:nvPr/>
          </p:nvSpPr>
          <p:spPr>
            <a:xfrm rot="10800000" flipH="1">
              <a:off x="0" y="2019649"/>
              <a:ext cx="4838350" cy="4838350"/>
            </a:xfrm>
            <a:prstGeom prst="rect">
              <a:avLst/>
            </a:prstGeom>
            <a:gradFill flip="none" rotWithShape="1">
              <a:gsLst>
                <a:gs pos="0">
                  <a:schemeClr val="accent1"/>
                </a:gs>
                <a:gs pos="60000">
                  <a:schemeClr val="accent1">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7">
              <a:extLst>
                <a:ext uri="{FF2B5EF4-FFF2-40B4-BE49-F238E27FC236}">
                  <a16:creationId xmlns:a16="http://schemas.microsoft.com/office/drawing/2014/main" id="{967C3660-39CD-431D-8E64-37508FFEAC96}"/>
                </a:ext>
              </a:extLst>
            </p:cNvPr>
            <p:cNvGrpSpPr>
              <a:grpSpLocks noChangeAspect="1"/>
            </p:cNvGrpSpPr>
            <p:nvPr/>
          </p:nvGrpSpPr>
          <p:grpSpPr>
            <a:xfrm>
              <a:off x="5603875" y="0"/>
              <a:ext cx="6521820" cy="3260910"/>
              <a:chOff x="0" y="0"/>
              <a:chExt cx="2880000" cy="1440000"/>
            </a:xfrm>
          </p:grpSpPr>
          <p:sp>
            <p:nvSpPr>
              <p:cNvPr id="9" name="Rectangle 8">
                <a:extLst>
                  <a:ext uri="{FF2B5EF4-FFF2-40B4-BE49-F238E27FC236}">
                    <a16:creationId xmlns:a16="http://schemas.microsoft.com/office/drawing/2014/main" id="{C4CCE569-E461-438A-A235-B96A542AF82F}"/>
                  </a:ext>
                </a:extLst>
              </p:cNvPr>
              <p:cNvSpPr/>
              <p:nvPr/>
            </p:nvSpPr>
            <p:spPr>
              <a:xfrm>
                <a:off x="1440000" y="0"/>
                <a:ext cx="1440000" cy="1440000"/>
              </a:xfrm>
              <a:prstGeom prst="rect">
                <a:avLst/>
              </a:prstGeom>
              <a:gradFill flip="none" rotWithShape="1">
                <a:gsLst>
                  <a:gs pos="0">
                    <a:schemeClr val="accent2"/>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3F9DF1F-1F74-476C-AD41-22AC3F8A65A0}"/>
                  </a:ext>
                </a:extLst>
              </p:cNvPr>
              <p:cNvSpPr/>
              <p:nvPr/>
            </p:nvSpPr>
            <p:spPr>
              <a:xfrm flipH="1">
                <a:off x="0" y="0"/>
                <a:ext cx="1440000" cy="1440000"/>
              </a:xfrm>
              <a:prstGeom prst="rect">
                <a:avLst/>
              </a:prstGeom>
              <a:gradFill flip="none" rotWithShape="1">
                <a:gsLst>
                  <a:gs pos="0">
                    <a:schemeClr val="accent2"/>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1" name="Rectangle 10">
              <a:extLst>
                <a:ext uri="{FF2B5EF4-FFF2-40B4-BE49-F238E27FC236}">
                  <a16:creationId xmlns:a16="http://schemas.microsoft.com/office/drawing/2014/main" id="{EBE49ED5-9713-43D1-AE9E-3F9FE5574077}"/>
                </a:ext>
              </a:extLst>
            </p:cNvPr>
            <p:cNvSpPr>
              <a:spLocks noChangeAspect="1"/>
            </p:cNvSpPr>
            <p:nvPr/>
          </p:nvSpPr>
          <p:spPr>
            <a:xfrm rot="5400000">
              <a:off x="5334000" y="0"/>
              <a:ext cx="6858000" cy="6858000"/>
            </a:xfrm>
            <a:prstGeom prst="rect">
              <a:avLst/>
            </a:prstGeom>
            <a:gradFill flip="none" rotWithShape="1">
              <a:gsLst>
                <a:gs pos="0">
                  <a:schemeClr val="accent3">
                    <a:alpha val="60000"/>
                  </a:schemeClr>
                </a:gs>
                <a:gs pos="60000">
                  <a:schemeClr val="accent3">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a:extLst>
                <a:ext uri="{FF2B5EF4-FFF2-40B4-BE49-F238E27FC236}">
                  <a16:creationId xmlns:a16="http://schemas.microsoft.com/office/drawing/2014/main" id="{D21A2854-1482-4441-85EA-D7B9F3EF56D2}"/>
                </a:ext>
              </a:extLst>
            </p:cNvPr>
            <p:cNvSpPr>
              <a:spLocks noChangeAspect="1"/>
            </p:cNvSpPr>
            <p:nvPr/>
          </p:nvSpPr>
          <p:spPr>
            <a:xfrm>
              <a:off x="494887" y="2538000"/>
              <a:ext cx="4320000" cy="4320000"/>
            </a:xfrm>
            <a:prstGeom prst="ellipse">
              <a:avLst/>
            </a:prstGeom>
            <a:solidFill>
              <a:schemeClr val="accent2">
                <a:alpha val="20000"/>
              </a:schemeClr>
            </a:solidFill>
            <a:ln>
              <a:noFill/>
            </a:ln>
            <a:effectLst>
              <a:softEdge rad="1016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4" name="Rectangle 13">
            <a:extLst>
              <a:ext uri="{FF2B5EF4-FFF2-40B4-BE49-F238E27FC236}">
                <a16:creationId xmlns:a16="http://schemas.microsoft.com/office/drawing/2014/main" id="{FED36A6D-894D-44DA-851C-345A414F3F68}"/>
              </a:ext>
            </a:extLst>
          </p:cNvPr>
          <p:cNvSpPr/>
          <p:nvPr/>
        </p:nvSpPr>
        <p:spPr>
          <a:xfrm>
            <a:off x="0" y="0"/>
            <a:ext cx="12192000" cy="6858000"/>
          </a:xfrm>
          <a:prstGeom prst="rect">
            <a:avLst/>
          </a:prstGeom>
          <a:solidFill>
            <a:schemeClr val="bg2">
              <a:alpha val="4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dirty="0"/>
          </a:p>
        </p:txBody>
      </p:sp>
      <p:sp>
        <p:nvSpPr>
          <p:cNvPr id="2" name="Title 1">
            <a:extLst>
              <a:ext uri="{FF2B5EF4-FFF2-40B4-BE49-F238E27FC236}">
                <a16:creationId xmlns:a16="http://schemas.microsoft.com/office/drawing/2014/main" id="{9D36F1DF-CD42-4695-A7D0-2F5B193057E9}"/>
              </a:ext>
            </a:extLst>
          </p:cNvPr>
          <p:cNvSpPr>
            <a:spLocks noGrp="1"/>
          </p:cNvSpPr>
          <p:nvPr>
            <p:ph type="title"/>
          </p:nvPr>
        </p:nvSpPr>
        <p:spPr>
          <a:xfrm>
            <a:off x="540000" y="540000"/>
            <a:ext cx="7345362" cy="5768725"/>
          </a:xfrm>
        </p:spPr>
        <p:txBody>
          <a:bodyPr anchor="t"/>
          <a:lstStyle>
            <a:lvl1pPr>
              <a:defRPr sz="88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FA549160-0F86-4FCA-8718-6980E99C7938}"/>
              </a:ext>
            </a:extLst>
          </p:cNvPr>
          <p:cNvSpPr>
            <a:spLocks noGrp="1"/>
          </p:cNvSpPr>
          <p:nvPr>
            <p:ph type="body" idx="1"/>
          </p:nvPr>
        </p:nvSpPr>
        <p:spPr>
          <a:xfrm>
            <a:off x="8075612" y="540000"/>
            <a:ext cx="3565523" cy="5768725"/>
          </a:xfrm>
        </p:spPr>
        <p:txBody>
          <a:bodyPr anchor="t"/>
          <a:lstStyle>
            <a:lvl1pPr marL="0" indent="0">
              <a:buNone/>
              <a:defRPr sz="1800" cap="all" spc="300" baseline="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B5C6CBB-DABA-4F2E-8574-46747E15EA1A}"/>
              </a:ext>
            </a:extLst>
          </p:cNvPr>
          <p:cNvSpPr>
            <a:spLocks noGrp="1"/>
          </p:cNvSpPr>
          <p:nvPr>
            <p:ph type="dt" sz="half" idx="10"/>
          </p:nvPr>
        </p:nvSpPr>
        <p:spPr/>
        <p:txBody>
          <a:bodyPr/>
          <a:lstStyle/>
          <a:p>
            <a:fld id="{7CF0BCE0-945C-4FDF-95A1-2149B1FF5B83}" type="datetimeFigureOut">
              <a:rPr lang="en-US" smtClean="0"/>
              <a:t>9/5/2023</a:t>
            </a:fld>
            <a:endParaRPr lang="en-US" dirty="0"/>
          </a:p>
        </p:txBody>
      </p:sp>
      <p:sp>
        <p:nvSpPr>
          <p:cNvPr id="5" name="Footer Placeholder 4">
            <a:extLst>
              <a:ext uri="{FF2B5EF4-FFF2-40B4-BE49-F238E27FC236}">
                <a16:creationId xmlns:a16="http://schemas.microsoft.com/office/drawing/2014/main" id="{8FAF86BC-9ECC-439C-BF2E-F0B7EF193B5E}"/>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3C742552-C4C9-44EE-B7CB-5A652393BA20}"/>
              </a:ext>
            </a:extLst>
          </p:cNvPr>
          <p:cNvSpPr>
            <a:spLocks noGrp="1"/>
          </p:cNvSpPr>
          <p:nvPr>
            <p:ph type="sldNum" sz="quarter" idx="12"/>
          </p:nvPr>
        </p:nvSpPr>
        <p:spPr/>
        <p:txBody>
          <a:bodyPr/>
          <a:lstStyle/>
          <a:p>
            <a:fld id="{4CD77608-3819-479B-BB98-C216BA724EFE}" type="slidenum">
              <a:rPr lang="en-US" smtClean="0"/>
              <a:t>‹#›</a:t>
            </a:fld>
            <a:endParaRPr lang="en-US"/>
          </a:p>
        </p:txBody>
      </p:sp>
    </p:spTree>
    <p:extLst>
      <p:ext uri="{BB962C8B-B14F-4D97-AF65-F5344CB8AC3E}">
        <p14:creationId xmlns:p14="http://schemas.microsoft.com/office/powerpoint/2010/main" val="22760908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grpSp>
        <p:nvGrpSpPr>
          <p:cNvPr id="8" name="Group 7">
            <a:extLst>
              <a:ext uri="{FF2B5EF4-FFF2-40B4-BE49-F238E27FC236}">
                <a16:creationId xmlns:a16="http://schemas.microsoft.com/office/drawing/2014/main" id="{A5774299-531D-4CAC-881D-7EB68BC99FCC}"/>
              </a:ext>
            </a:extLst>
          </p:cNvPr>
          <p:cNvGrpSpPr/>
          <p:nvPr/>
        </p:nvGrpSpPr>
        <p:grpSpPr>
          <a:xfrm>
            <a:off x="0" y="-3"/>
            <a:ext cx="12192000" cy="6858003"/>
            <a:chOff x="0" y="-3"/>
            <a:chExt cx="12192000" cy="6858003"/>
          </a:xfrm>
        </p:grpSpPr>
        <p:sp useBgFill="1">
          <p:nvSpPr>
            <p:cNvPr id="9" name="Rectangle 8">
              <a:extLst>
                <a:ext uri="{FF2B5EF4-FFF2-40B4-BE49-F238E27FC236}">
                  <a16:creationId xmlns:a16="http://schemas.microsoft.com/office/drawing/2014/main" id="{A17676CF-DDCC-48C1-AC68-CDA0B9E47FD8}"/>
                </a:ext>
              </a:extLst>
            </p:cNvPr>
            <p:cNvSpPr/>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E052D363-F6F5-455B-A2F2-A12B30CEE528}"/>
                </a:ext>
              </a:extLst>
            </p:cNvPr>
            <p:cNvGrpSpPr>
              <a:grpSpLocks noChangeAspect="1"/>
            </p:cNvGrpSpPr>
            <p:nvPr/>
          </p:nvGrpSpPr>
          <p:grpSpPr>
            <a:xfrm>
              <a:off x="672000" y="-3"/>
              <a:ext cx="11520000" cy="5760000"/>
              <a:chOff x="5981700" y="-1"/>
              <a:chExt cx="6042660" cy="3021330"/>
            </a:xfrm>
          </p:grpSpPr>
          <p:sp>
            <p:nvSpPr>
              <p:cNvPr id="17" name="Rectangle 16">
                <a:extLst>
                  <a:ext uri="{FF2B5EF4-FFF2-40B4-BE49-F238E27FC236}">
                    <a16:creationId xmlns:a16="http://schemas.microsoft.com/office/drawing/2014/main" id="{D0C396B8-00CA-4AE9-A0A5-B4E2B2A2AC07}"/>
                  </a:ext>
                </a:extLst>
              </p:cNvPr>
              <p:cNvSpPr/>
              <p:nvPr/>
            </p:nvSpPr>
            <p:spPr>
              <a:xfrm>
                <a:off x="9003030" y="-1"/>
                <a:ext cx="3021330" cy="3021330"/>
              </a:xfrm>
              <a:prstGeom prst="rect">
                <a:avLst/>
              </a:prstGeom>
              <a:gradFill flip="none" rotWithShape="1">
                <a:gsLst>
                  <a:gs pos="0">
                    <a:schemeClr val="accent1">
                      <a:alpha val="60000"/>
                    </a:schemeClr>
                  </a:gs>
                  <a:gs pos="60000">
                    <a:schemeClr val="accent1">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F6660166-3107-4058-A259-59B0527306BD}"/>
                  </a:ext>
                </a:extLst>
              </p:cNvPr>
              <p:cNvSpPr/>
              <p:nvPr/>
            </p:nvSpPr>
            <p:spPr>
              <a:xfrm flipH="1">
                <a:off x="5981700" y="-1"/>
                <a:ext cx="3021330" cy="3021330"/>
              </a:xfrm>
              <a:prstGeom prst="rect">
                <a:avLst/>
              </a:prstGeom>
              <a:gradFill flip="none" rotWithShape="1">
                <a:gsLst>
                  <a:gs pos="0">
                    <a:schemeClr val="accent1">
                      <a:alpha val="60000"/>
                    </a:schemeClr>
                  </a:gs>
                  <a:gs pos="60000">
                    <a:schemeClr val="accent1">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1" name="Rectangle 10">
              <a:extLst>
                <a:ext uri="{FF2B5EF4-FFF2-40B4-BE49-F238E27FC236}">
                  <a16:creationId xmlns:a16="http://schemas.microsoft.com/office/drawing/2014/main" id="{42BE934E-3063-4D0F-AFDE-68D58D336CBE}"/>
                </a:ext>
              </a:extLst>
            </p:cNvPr>
            <p:cNvSpPr>
              <a:spLocks noChangeAspect="1"/>
            </p:cNvSpPr>
            <p:nvPr/>
          </p:nvSpPr>
          <p:spPr>
            <a:xfrm rot="5400000">
              <a:off x="5334000" y="0"/>
              <a:ext cx="6858000" cy="6858000"/>
            </a:xfrm>
            <a:prstGeom prst="rect">
              <a:avLst/>
            </a:prstGeom>
            <a:gradFill flip="none" rotWithShape="1">
              <a:gsLst>
                <a:gs pos="0">
                  <a:schemeClr val="accent3">
                    <a:alpha val="60000"/>
                  </a:schemeClr>
                </a:gs>
                <a:gs pos="60000">
                  <a:schemeClr val="accent3">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a:extLst>
                <a:ext uri="{FF2B5EF4-FFF2-40B4-BE49-F238E27FC236}">
                  <a16:creationId xmlns:a16="http://schemas.microsoft.com/office/drawing/2014/main" id="{039660FA-744A-4CB3-9BED-C59793E3BF32}"/>
                </a:ext>
              </a:extLst>
            </p:cNvPr>
            <p:cNvSpPr>
              <a:spLocks noChangeAspect="1"/>
            </p:cNvSpPr>
            <p:nvPr/>
          </p:nvSpPr>
          <p:spPr>
            <a:xfrm>
              <a:off x="0" y="2538000"/>
              <a:ext cx="4320000" cy="4320000"/>
            </a:xfrm>
            <a:prstGeom prst="ellipse">
              <a:avLst/>
            </a:prstGeom>
            <a:solidFill>
              <a:schemeClr val="accent3">
                <a:alpha val="40000"/>
              </a:schemeClr>
            </a:solidFill>
            <a:ln>
              <a:noFill/>
            </a:ln>
            <a:effectLst>
              <a:softEdge rad="1270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3" name="Group 12">
              <a:extLst>
                <a:ext uri="{FF2B5EF4-FFF2-40B4-BE49-F238E27FC236}">
                  <a16:creationId xmlns:a16="http://schemas.microsoft.com/office/drawing/2014/main" id="{AE313EEC-733B-4019-8A0B-3FA768B8DB7A}"/>
                </a:ext>
              </a:extLst>
            </p:cNvPr>
            <p:cNvGrpSpPr/>
            <p:nvPr/>
          </p:nvGrpSpPr>
          <p:grpSpPr>
            <a:xfrm rot="10800000">
              <a:off x="1" y="2948940"/>
              <a:ext cx="7818118" cy="3909059"/>
              <a:chOff x="0" y="0"/>
              <a:chExt cx="2880000" cy="1440000"/>
            </a:xfrm>
          </p:grpSpPr>
          <p:sp>
            <p:nvSpPr>
              <p:cNvPr id="15" name="Rectangle 14">
                <a:extLst>
                  <a:ext uri="{FF2B5EF4-FFF2-40B4-BE49-F238E27FC236}">
                    <a16:creationId xmlns:a16="http://schemas.microsoft.com/office/drawing/2014/main" id="{421FE91F-780C-4ABD-ADE8-0EFDB7196A10}"/>
                  </a:ext>
                </a:extLst>
              </p:cNvPr>
              <p:cNvSpPr/>
              <p:nvPr/>
            </p:nvSpPr>
            <p:spPr>
              <a:xfrm>
                <a:off x="1440000" y="0"/>
                <a:ext cx="1440000" cy="1440000"/>
              </a:xfrm>
              <a:prstGeom prst="rect">
                <a:avLst/>
              </a:prstGeom>
              <a:gradFill flip="none" rotWithShape="1">
                <a:gsLst>
                  <a:gs pos="0">
                    <a:schemeClr val="accent2"/>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109EA389-EE78-4475-A390-5EDED23C2D68}"/>
                  </a:ext>
                </a:extLst>
              </p:cNvPr>
              <p:cNvSpPr/>
              <p:nvPr/>
            </p:nvSpPr>
            <p:spPr>
              <a:xfrm flipH="1">
                <a:off x="0" y="0"/>
                <a:ext cx="1440000" cy="1440000"/>
              </a:xfrm>
              <a:prstGeom prst="rect">
                <a:avLst/>
              </a:prstGeom>
              <a:gradFill flip="none" rotWithShape="1">
                <a:gsLst>
                  <a:gs pos="0">
                    <a:schemeClr val="accent2"/>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4" name="Rectangle 13">
              <a:extLst>
                <a:ext uri="{FF2B5EF4-FFF2-40B4-BE49-F238E27FC236}">
                  <a16:creationId xmlns:a16="http://schemas.microsoft.com/office/drawing/2014/main" id="{5E492A94-8867-4C62-9D40-4023C41E0AF8}"/>
                </a:ext>
              </a:extLst>
            </p:cNvPr>
            <p:cNvSpPr>
              <a:spLocks noChangeAspect="1"/>
            </p:cNvSpPr>
            <p:nvPr/>
          </p:nvSpPr>
          <p:spPr>
            <a:xfrm rot="10800000" flipH="1">
              <a:off x="0" y="521786"/>
              <a:ext cx="6336213" cy="6336213"/>
            </a:xfrm>
            <a:prstGeom prst="rect">
              <a:avLst/>
            </a:prstGeom>
            <a:gradFill flip="none" rotWithShape="1">
              <a:gsLst>
                <a:gs pos="0">
                  <a:schemeClr val="accent1"/>
                </a:gs>
                <a:gs pos="60000">
                  <a:schemeClr val="accent1">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9" name="Rectangle 18">
            <a:extLst>
              <a:ext uri="{FF2B5EF4-FFF2-40B4-BE49-F238E27FC236}">
                <a16:creationId xmlns:a16="http://schemas.microsoft.com/office/drawing/2014/main" id="{A3DAD7C5-BA12-4557-8BC4-72C69B0D59DD}"/>
              </a:ext>
            </a:extLst>
          </p:cNvPr>
          <p:cNvSpPr/>
          <p:nvPr/>
        </p:nvSpPr>
        <p:spPr>
          <a:xfrm>
            <a:off x="0" y="0"/>
            <a:ext cx="12192000" cy="6858000"/>
          </a:xfrm>
          <a:prstGeom prst="rect">
            <a:avLst/>
          </a:prstGeom>
          <a:solidFill>
            <a:schemeClr val="bg2">
              <a:alpha val="4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dirty="0"/>
          </a:p>
        </p:txBody>
      </p:sp>
      <p:sp>
        <p:nvSpPr>
          <p:cNvPr id="2" name="Title 1">
            <a:extLst>
              <a:ext uri="{FF2B5EF4-FFF2-40B4-BE49-F238E27FC236}">
                <a16:creationId xmlns:a16="http://schemas.microsoft.com/office/drawing/2014/main" id="{854412EC-56C0-4009-B2E3-D63F9EECB9D4}"/>
              </a:ext>
            </a:extLst>
          </p:cNvPr>
          <p:cNvSpPr>
            <a:spLocks noGrp="1"/>
          </p:cNvSpPr>
          <p:nvPr>
            <p:ph type="title"/>
          </p:nvPr>
        </p:nvSpPr>
        <p:spPr>
          <a:xfrm>
            <a:off x="540000" y="539999"/>
            <a:ext cx="11090275" cy="1209600"/>
          </a:xfrm>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AB70C84F-F3B7-4BF4-A328-BCF5ADD32944}"/>
              </a:ext>
            </a:extLst>
          </p:cNvPr>
          <p:cNvSpPr>
            <a:spLocks noGrp="1"/>
          </p:cNvSpPr>
          <p:nvPr>
            <p:ph sz="half" idx="1"/>
          </p:nvPr>
        </p:nvSpPr>
        <p:spPr>
          <a:xfrm>
            <a:off x="540000" y="1929600"/>
            <a:ext cx="5437186" cy="438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EF919CD5-DBB4-4749-980D-B5B40ECB67B9}"/>
              </a:ext>
            </a:extLst>
          </p:cNvPr>
          <p:cNvSpPr>
            <a:spLocks noGrp="1"/>
          </p:cNvSpPr>
          <p:nvPr>
            <p:ph sz="half" idx="2"/>
          </p:nvPr>
        </p:nvSpPr>
        <p:spPr>
          <a:xfrm>
            <a:off x="6203950" y="1929600"/>
            <a:ext cx="5437186" cy="438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0BCFC378-6572-43DF-8344-59DE8122CD12}"/>
              </a:ext>
            </a:extLst>
          </p:cNvPr>
          <p:cNvSpPr>
            <a:spLocks noGrp="1"/>
          </p:cNvSpPr>
          <p:nvPr>
            <p:ph type="dt" sz="half" idx="10"/>
          </p:nvPr>
        </p:nvSpPr>
        <p:spPr/>
        <p:txBody>
          <a:bodyPr/>
          <a:lstStyle/>
          <a:p>
            <a:fld id="{7CF0BCE0-945C-4FDF-95A1-2149B1FF5B83}" type="datetimeFigureOut">
              <a:rPr lang="en-US" smtClean="0"/>
              <a:t>9/5/2023</a:t>
            </a:fld>
            <a:endParaRPr lang="en-US"/>
          </a:p>
        </p:txBody>
      </p:sp>
      <p:sp>
        <p:nvSpPr>
          <p:cNvPr id="6" name="Footer Placeholder 5">
            <a:extLst>
              <a:ext uri="{FF2B5EF4-FFF2-40B4-BE49-F238E27FC236}">
                <a16:creationId xmlns:a16="http://schemas.microsoft.com/office/drawing/2014/main" id="{36967A14-246A-4DDF-865C-68F6E16906B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9674B6D-E110-478C-94B9-2F8199E586DC}"/>
              </a:ext>
            </a:extLst>
          </p:cNvPr>
          <p:cNvSpPr>
            <a:spLocks noGrp="1"/>
          </p:cNvSpPr>
          <p:nvPr>
            <p:ph type="sldNum" sz="quarter" idx="12"/>
          </p:nvPr>
        </p:nvSpPr>
        <p:spPr/>
        <p:txBody>
          <a:bodyPr/>
          <a:lstStyle/>
          <a:p>
            <a:fld id="{4CD77608-3819-479B-BB98-C216BA724EFE}" type="slidenum">
              <a:rPr lang="en-US" smtClean="0"/>
              <a:t>‹#›</a:t>
            </a:fld>
            <a:endParaRPr lang="en-US"/>
          </a:p>
        </p:txBody>
      </p:sp>
    </p:spTree>
    <p:extLst>
      <p:ext uri="{BB962C8B-B14F-4D97-AF65-F5344CB8AC3E}">
        <p14:creationId xmlns:p14="http://schemas.microsoft.com/office/powerpoint/2010/main" val="17650663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grpSp>
        <p:nvGrpSpPr>
          <p:cNvPr id="11" name="Group 10">
            <a:extLst>
              <a:ext uri="{FF2B5EF4-FFF2-40B4-BE49-F238E27FC236}">
                <a16:creationId xmlns:a16="http://schemas.microsoft.com/office/drawing/2014/main" id="{5130F7E5-A40E-4C9C-8E4F-3935B9182C4A}"/>
              </a:ext>
            </a:extLst>
          </p:cNvPr>
          <p:cNvGrpSpPr/>
          <p:nvPr/>
        </p:nvGrpSpPr>
        <p:grpSpPr>
          <a:xfrm>
            <a:off x="0" y="-2"/>
            <a:ext cx="12191999" cy="6858001"/>
            <a:chOff x="0" y="-2"/>
            <a:chExt cx="12191999" cy="6858001"/>
          </a:xfrm>
        </p:grpSpPr>
        <p:sp>
          <p:nvSpPr>
            <p:cNvPr id="12" name="Rectangle 11">
              <a:extLst>
                <a:ext uri="{FF2B5EF4-FFF2-40B4-BE49-F238E27FC236}">
                  <a16:creationId xmlns:a16="http://schemas.microsoft.com/office/drawing/2014/main" id="{AE67B504-02A7-4203-87D0-07D333D71917}"/>
                </a:ext>
              </a:extLst>
            </p:cNvPr>
            <p:cNvSpPr/>
            <p:nvPr/>
          </p:nvSpPr>
          <p:spPr>
            <a:xfrm>
              <a:off x="7995665" y="2562224"/>
              <a:ext cx="4196334" cy="4295775"/>
            </a:xfrm>
            <a:prstGeom prst="rect">
              <a:avLst/>
            </a:prstGeom>
            <a:gradFill flip="none" rotWithShape="1">
              <a:gsLst>
                <a:gs pos="0">
                  <a:schemeClr val="accent3">
                    <a:alpha val="40000"/>
                  </a:schemeClr>
                </a:gs>
                <a:gs pos="34000">
                  <a:schemeClr val="accent3">
                    <a:alpha val="20000"/>
                  </a:schemeClr>
                </a:gs>
                <a:gs pos="65000">
                  <a:schemeClr val="accent3">
                    <a:alpha val="0"/>
                  </a:schemeClr>
                </a:gs>
              </a:gsLst>
              <a:path path="circle">
                <a:fillToRect l="100000" t="100000"/>
              </a:path>
              <a:tileRect r="-100000" b="-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3" name="Group 12">
              <a:extLst>
                <a:ext uri="{FF2B5EF4-FFF2-40B4-BE49-F238E27FC236}">
                  <a16:creationId xmlns:a16="http://schemas.microsoft.com/office/drawing/2014/main" id="{DA1158F3-E1C3-400D-8505-628DB94365CE}"/>
                </a:ext>
              </a:extLst>
            </p:cNvPr>
            <p:cNvGrpSpPr/>
            <p:nvPr/>
          </p:nvGrpSpPr>
          <p:grpSpPr>
            <a:xfrm rot="16200000">
              <a:off x="2295528" y="-2295528"/>
              <a:ext cx="6858000" cy="11449051"/>
              <a:chOff x="0" y="2333625"/>
              <a:chExt cx="9515474" cy="3766109"/>
            </a:xfrm>
          </p:grpSpPr>
          <p:sp>
            <p:nvSpPr>
              <p:cNvPr id="23" name="Rectangle 22">
                <a:extLst>
                  <a:ext uri="{FF2B5EF4-FFF2-40B4-BE49-F238E27FC236}">
                    <a16:creationId xmlns:a16="http://schemas.microsoft.com/office/drawing/2014/main" id="{0AEADDCE-3295-4F24-8700-C93B5457C2B7}"/>
                  </a:ext>
                </a:extLst>
              </p:cNvPr>
              <p:cNvSpPr/>
              <p:nvPr/>
            </p:nvSpPr>
            <p:spPr>
              <a:xfrm>
                <a:off x="4757737" y="2333625"/>
                <a:ext cx="4757737" cy="3766109"/>
              </a:xfrm>
              <a:prstGeom prst="rect">
                <a:avLst/>
              </a:prstGeom>
              <a:gradFill flip="none" rotWithShape="1">
                <a:gsLst>
                  <a:gs pos="0">
                    <a:schemeClr val="accent2">
                      <a:alpha val="60000"/>
                    </a:schemeClr>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1F95C76A-5429-458C-BC9D-E1053EF7B84F}"/>
                  </a:ext>
                </a:extLst>
              </p:cNvPr>
              <p:cNvSpPr/>
              <p:nvPr/>
            </p:nvSpPr>
            <p:spPr>
              <a:xfrm flipH="1">
                <a:off x="0" y="2333625"/>
                <a:ext cx="4757737" cy="3766109"/>
              </a:xfrm>
              <a:prstGeom prst="rect">
                <a:avLst/>
              </a:prstGeom>
              <a:gradFill flip="none" rotWithShape="1">
                <a:gsLst>
                  <a:gs pos="0">
                    <a:schemeClr val="accent2">
                      <a:alpha val="60000"/>
                    </a:schemeClr>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4" name="Group 13">
              <a:extLst>
                <a:ext uri="{FF2B5EF4-FFF2-40B4-BE49-F238E27FC236}">
                  <a16:creationId xmlns:a16="http://schemas.microsoft.com/office/drawing/2014/main" id="{3D0E8A42-259A-43FA-B284-B459D7364097}"/>
                </a:ext>
              </a:extLst>
            </p:cNvPr>
            <p:cNvGrpSpPr>
              <a:grpSpLocks noChangeAspect="1"/>
            </p:cNvGrpSpPr>
            <p:nvPr/>
          </p:nvGrpSpPr>
          <p:grpSpPr>
            <a:xfrm rot="5400000">
              <a:off x="3583369" y="-3583369"/>
              <a:ext cx="4713262" cy="11880000"/>
              <a:chOff x="1" y="0"/>
              <a:chExt cx="8305797" cy="6858000"/>
            </a:xfrm>
          </p:grpSpPr>
          <p:sp>
            <p:nvSpPr>
              <p:cNvPr id="21" name="Rectangle 20">
                <a:extLst>
                  <a:ext uri="{FF2B5EF4-FFF2-40B4-BE49-F238E27FC236}">
                    <a16:creationId xmlns:a16="http://schemas.microsoft.com/office/drawing/2014/main" id="{7900B4F1-619C-4C0E-B749-1843F22C946A}"/>
                  </a:ext>
                </a:extLst>
              </p:cNvPr>
              <p:cNvSpPr/>
              <p:nvPr/>
            </p:nvSpPr>
            <p:spPr>
              <a:xfrm>
                <a:off x="931" y="3429000"/>
                <a:ext cx="8304867" cy="3429000"/>
              </a:xfrm>
              <a:prstGeom prst="rect">
                <a:avLst/>
              </a:prstGeom>
              <a:gradFill flip="none" rotWithShape="1">
                <a:gsLst>
                  <a:gs pos="0">
                    <a:schemeClr val="accent3">
                      <a:alpha val="60000"/>
                    </a:schemeClr>
                  </a:gs>
                  <a:gs pos="63000">
                    <a:schemeClr val="accent3">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Rectangle 21">
                <a:extLst>
                  <a:ext uri="{FF2B5EF4-FFF2-40B4-BE49-F238E27FC236}">
                    <a16:creationId xmlns:a16="http://schemas.microsoft.com/office/drawing/2014/main" id="{6E6F70BB-DCCC-4CF0-B5BB-95A965A99947}"/>
                  </a:ext>
                </a:extLst>
              </p:cNvPr>
              <p:cNvSpPr/>
              <p:nvPr/>
            </p:nvSpPr>
            <p:spPr>
              <a:xfrm flipV="1">
                <a:off x="1" y="0"/>
                <a:ext cx="8304867" cy="3429000"/>
              </a:xfrm>
              <a:prstGeom prst="rect">
                <a:avLst/>
              </a:prstGeom>
              <a:gradFill flip="none" rotWithShape="1">
                <a:gsLst>
                  <a:gs pos="0">
                    <a:schemeClr val="accent3">
                      <a:alpha val="60000"/>
                    </a:schemeClr>
                  </a:gs>
                  <a:gs pos="63000">
                    <a:schemeClr val="accent3">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5" name="Group 14">
              <a:extLst>
                <a:ext uri="{FF2B5EF4-FFF2-40B4-BE49-F238E27FC236}">
                  <a16:creationId xmlns:a16="http://schemas.microsoft.com/office/drawing/2014/main" id="{83E6C50C-C1DA-44E1-B254-3B7228879DCD}"/>
                </a:ext>
              </a:extLst>
            </p:cNvPr>
            <p:cNvGrpSpPr/>
            <p:nvPr/>
          </p:nvGrpSpPr>
          <p:grpSpPr>
            <a:xfrm>
              <a:off x="2676525" y="0"/>
              <a:ext cx="9515473" cy="3766109"/>
              <a:chOff x="2333625" y="2433367"/>
              <a:chExt cx="9897159" cy="3766109"/>
            </a:xfrm>
          </p:grpSpPr>
          <p:sp>
            <p:nvSpPr>
              <p:cNvPr id="19" name="Rectangle 18">
                <a:extLst>
                  <a:ext uri="{FF2B5EF4-FFF2-40B4-BE49-F238E27FC236}">
                    <a16:creationId xmlns:a16="http://schemas.microsoft.com/office/drawing/2014/main" id="{DFC6EEED-A40A-4D1C-BE6B-11DD62770607}"/>
                  </a:ext>
                </a:extLst>
              </p:cNvPr>
              <p:cNvSpPr/>
              <p:nvPr/>
            </p:nvSpPr>
            <p:spPr>
              <a:xfrm>
                <a:off x="7282205" y="2433367"/>
                <a:ext cx="4948579" cy="3766109"/>
              </a:xfrm>
              <a:prstGeom prst="rect">
                <a:avLst/>
              </a:prstGeom>
              <a:gradFill flip="none" rotWithShape="1">
                <a:gsLst>
                  <a:gs pos="0">
                    <a:schemeClr val="accent1">
                      <a:alpha val="60000"/>
                    </a:schemeClr>
                  </a:gs>
                  <a:gs pos="60000">
                    <a:schemeClr val="accent1">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527FF3FB-FDFC-4659-A7D6-ABED74010E82}"/>
                  </a:ext>
                </a:extLst>
              </p:cNvPr>
              <p:cNvSpPr/>
              <p:nvPr/>
            </p:nvSpPr>
            <p:spPr>
              <a:xfrm flipH="1">
                <a:off x="2333625" y="2433367"/>
                <a:ext cx="4948579" cy="3766109"/>
              </a:xfrm>
              <a:prstGeom prst="rect">
                <a:avLst/>
              </a:prstGeom>
              <a:gradFill flip="none" rotWithShape="1">
                <a:gsLst>
                  <a:gs pos="0">
                    <a:schemeClr val="accent1">
                      <a:alpha val="60000"/>
                    </a:schemeClr>
                  </a:gs>
                  <a:gs pos="60000">
                    <a:schemeClr val="accent1">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6" name="Group 15">
              <a:extLst>
                <a:ext uri="{FF2B5EF4-FFF2-40B4-BE49-F238E27FC236}">
                  <a16:creationId xmlns:a16="http://schemas.microsoft.com/office/drawing/2014/main" id="{51548ED5-6668-4672-88DC-40E92508ACA2}"/>
                </a:ext>
              </a:extLst>
            </p:cNvPr>
            <p:cNvGrpSpPr/>
            <p:nvPr/>
          </p:nvGrpSpPr>
          <p:grpSpPr>
            <a:xfrm>
              <a:off x="0" y="0"/>
              <a:ext cx="9515473" cy="3766109"/>
              <a:chOff x="0" y="2333625"/>
              <a:chExt cx="9515473" cy="3766109"/>
            </a:xfrm>
          </p:grpSpPr>
          <p:sp>
            <p:nvSpPr>
              <p:cNvPr id="17" name="Rectangle 16">
                <a:extLst>
                  <a:ext uri="{FF2B5EF4-FFF2-40B4-BE49-F238E27FC236}">
                    <a16:creationId xmlns:a16="http://schemas.microsoft.com/office/drawing/2014/main" id="{975AE1B2-E73F-4E6E-AAFB-FB1C02684D32}"/>
                  </a:ext>
                </a:extLst>
              </p:cNvPr>
              <p:cNvSpPr/>
              <p:nvPr/>
            </p:nvSpPr>
            <p:spPr>
              <a:xfrm>
                <a:off x="4757737" y="2333625"/>
                <a:ext cx="4757736" cy="3766109"/>
              </a:xfrm>
              <a:prstGeom prst="rect">
                <a:avLst/>
              </a:prstGeom>
              <a:gradFill flip="none" rotWithShape="1">
                <a:gsLst>
                  <a:gs pos="0">
                    <a:schemeClr val="accent2">
                      <a:alpha val="60000"/>
                    </a:schemeClr>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D750F2D6-C0E1-4AFE-AB87-083292737609}"/>
                  </a:ext>
                </a:extLst>
              </p:cNvPr>
              <p:cNvSpPr/>
              <p:nvPr/>
            </p:nvSpPr>
            <p:spPr>
              <a:xfrm flipH="1">
                <a:off x="0" y="2333625"/>
                <a:ext cx="4757736" cy="3766109"/>
              </a:xfrm>
              <a:prstGeom prst="rect">
                <a:avLst/>
              </a:prstGeom>
              <a:gradFill flip="none" rotWithShape="1">
                <a:gsLst>
                  <a:gs pos="0">
                    <a:schemeClr val="accent2">
                      <a:alpha val="60000"/>
                    </a:schemeClr>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25" name="Rectangle 24">
            <a:extLst>
              <a:ext uri="{FF2B5EF4-FFF2-40B4-BE49-F238E27FC236}">
                <a16:creationId xmlns:a16="http://schemas.microsoft.com/office/drawing/2014/main" id="{4ECC0D66-F2BE-4BF4-87F6-CE618B5C8916}"/>
              </a:ext>
            </a:extLst>
          </p:cNvPr>
          <p:cNvSpPr/>
          <p:nvPr/>
        </p:nvSpPr>
        <p:spPr>
          <a:xfrm>
            <a:off x="0" y="0"/>
            <a:ext cx="12192000" cy="6858000"/>
          </a:xfrm>
          <a:prstGeom prst="rect">
            <a:avLst/>
          </a:prstGeom>
          <a:solidFill>
            <a:schemeClr val="bg2">
              <a:alpha val="4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dirty="0"/>
          </a:p>
        </p:txBody>
      </p:sp>
      <p:sp>
        <p:nvSpPr>
          <p:cNvPr id="2" name="Title 1">
            <a:extLst>
              <a:ext uri="{FF2B5EF4-FFF2-40B4-BE49-F238E27FC236}">
                <a16:creationId xmlns:a16="http://schemas.microsoft.com/office/drawing/2014/main" id="{9A0BCA11-08C2-4C9A-B0A3-31C9051CDF9E}"/>
              </a:ext>
            </a:extLst>
          </p:cNvPr>
          <p:cNvSpPr>
            <a:spLocks noGrp="1"/>
          </p:cNvSpPr>
          <p:nvPr>
            <p:ph type="title"/>
          </p:nvPr>
        </p:nvSpPr>
        <p:spPr>
          <a:xfrm>
            <a:off x="540000" y="539999"/>
            <a:ext cx="11090273" cy="1210396"/>
          </a:xfrm>
        </p:spPr>
        <p:txBody>
          <a:bodyPr>
            <a:normAutofit/>
          </a:bodyPr>
          <a:lstStyle>
            <a:lvl1pPr>
              <a:defRPr sz="60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3662CEB0-C969-40EA-A5E2-8D875E28A6B6}"/>
              </a:ext>
            </a:extLst>
          </p:cNvPr>
          <p:cNvSpPr>
            <a:spLocks noGrp="1"/>
          </p:cNvSpPr>
          <p:nvPr>
            <p:ph type="body" idx="1"/>
          </p:nvPr>
        </p:nvSpPr>
        <p:spPr>
          <a:xfrm>
            <a:off x="540000" y="1929783"/>
            <a:ext cx="5448052" cy="792161"/>
          </a:xfrm>
        </p:spPr>
        <p:txBody>
          <a:bodyPr anchor="b"/>
          <a:lstStyle>
            <a:lvl1pPr marL="0" indent="0">
              <a:buNone/>
              <a:defRPr sz="1600" b="0" cap="all" spc="3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40F41A6-112E-4305-A0BA-6E119A77AC10}"/>
              </a:ext>
            </a:extLst>
          </p:cNvPr>
          <p:cNvSpPr>
            <a:spLocks noGrp="1"/>
          </p:cNvSpPr>
          <p:nvPr>
            <p:ph sz="half" idx="2"/>
          </p:nvPr>
        </p:nvSpPr>
        <p:spPr>
          <a:xfrm>
            <a:off x="540000" y="2937844"/>
            <a:ext cx="5437186" cy="337655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9AC672C5-31B9-443B-8DEE-5523646891F7}"/>
              </a:ext>
            </a:extLst>
          </p:cNvPr>
          <p:cNvSpPr>
            <a:spLocks noGrp="1"/>
          </p:cNvSpPr>
          <p:nvPr>
            <p:ph type="body" sz="quarter" idx="3"/>
          </p:nvPr>
        </p:nvSpPr>
        <p:spPr>
          <a:xfrm>
            <a:off x="6203949" y="1929782"/>
            <a:ext cx="5437187" cy="792000"/>
          </a:xfrm>
        </p:spPr>
        <p:txBody>
          <a:bodyPr anchor="b"/>
          <a:lstStyle>
            <a:lvl1pPr marL="0" indent="0">
              <a:buNone/>
              <a:defRPr sz="1600" b="0" i="0" cap="all" spc="3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4D18B9D-8B21-4249-A3AD-8FBE48F0F55B}"/>
              </a:ext>
            </a:extLst>
          </p:cNvPr>
          <p:cNvSpPr>
            <a:spLocks noGrp="1"/>
          </p:cNvSpPr>
          <p:nvPr>
            <p:ph sz="quarter" idx="4"/>
          </p:nvPr>
        </p:nvSpPr>
        <p:spPr>
          <a:xfrm>
            <a:off x="6203950" y="2937844"/>
            <a:ext cx="5437186" cy="337655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05B60881-13B2-4064-84FB-6D071F36C433}"/>
              </a:ext>
            </a:extLst>
          </p:cNvPr>
          <p:cNvSpPr>
            <a:spLocks noGrp="1"/>
          </p:cNvSpPr>
          <p:nvPr>
            <p:ph type="dt" sz="half" idx="10"/>
          </p:nvPr>
        </p:nvSpPr>
        <p:spPr/>
        <p:txBody>
          <a:bodyPr/>
          <a:lstStyle/>
          <a:p>
            <a:fld id="{7CF0BCE0-945C-4FDF-95A1-2149B1FF5B83}" type="datetimeFigureOut">
              <a:rPr lang="en-US" smtClean="0"/>
              <a:t>9/5/2023</a:t>
            </a:fld>
            <a:endParaRPr lang="en-US"/>
          </a:p>
        </p:txBody>
      </p:sp>
      <p:sp>
        <p:nvSpPr>
          <p:cNvPr id="8" name="Footer Placeholder 7">
            <a:extLst>
              <a:ext uri="{FF2B5EF4-FFF2-40B4-BE49-F238E27FC236}">
                <a16:creationId xmlns:a16="http://schemas.microsoft.com/office/drawing/2014/main" id="{249FCE5D-D5EF-485D-97FA-2614FF96429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67F204FC-4F66-417C-8E4B-74772ED05701}"/>
              </a:ext>
            </a:extLst>
          </p:cNvPr>
          <p:cNvSpPr>
            <a:spLocks noGrp="1"/>
          </p:cNvSpPr>
          <p:nvPr>
            <p:ph type="sldNum" sz="quarter" idx="12"/>
          </p:nvPr>
        </p:nvSpPr>
        <p:spPr/>
        <p:txBody>
          <a:bodyPr/>
          <a:lstStyle/>
          <a:p>
            <a:fld id="{4CD77608-3819-479B-BB98-C216BA724EFE}" type="slidenum">
              <a:rPr lang="en-US" smtClean="0"/>
              <a:t>‹#›</a:t>
            </a:fld>
            <a:endParaRPr lang="en-US"/>
          </a:p>
        </p:txBody>
      </p:sp>
    </p:spTree>
    <p:extLst>
      <p:ext uri="{BB962C8B-B14F-4D97-AF65-F5344CB8AC3E}">
        <p14:creationId xmlns:p14="http://schemas.microsoft.com/office/powerpoint/2010/main" val="19539239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17" name="Group 16">
            <a:extLst>
              <a:ext uri="{FF2B5EF4-FFF2-40B4-BE49-F238E27FC236}">
                <a16:creationId xmlns:a16="http://schemas.microsoft.com/office/drawing/2014/main" id="{9521FD20-B9D4-4FD1-9AAD-F4157555AD62}"/>
              </a:ext>
            </a:extLst>
          </p:cNvPr>
          <p:cNvGrpSpPr/>
          <p:nvPr/>
        </p:nvGrpSpPr>
        <p:grpSpPr>
          <a:xfrm rot="10800000">
            <a:off x="1392000" y="0"/>
            <a:ext cx="10800000" cy="6858000"/>
            <a:chOff x="0" y="0"/>
            <a:chExt cx="10800000" cy="6858000"/>
          </a:xfrm>
        </p:grpSpPr>
        <p:sp>
          <p:nvSpPr>
            <p:cNvPr id="15" name="Rectangle 14">
              <a:extLst>
                <a:ext uri="{FF2B5EF4-FFF2-40B4-BE49-F238E27FC236}">
                  <a16:creationId xmlns:a16="http://schemas.microsoft.com/office/drawing/2014/main" id="{27477A35-8424-45D6-A66E-8ACFA6C405B5}"/>
                </a:ext>
              </a:extLst>
            </p:cNvPr>
            <p:cNvSpPr/>
            <p:nvPr/>
          </p:nvSpPr>
          <p:spPr>
            <a:xfrm>
              <a:off x="5400000" y="0"/>
              <a:ext cx="5400000" cy="6858000"/>
            </a:xfrm>
            <a:prstGeom prst="rect">
              <a:avLst/>
            </a:prstGeom>
            <a:gradFill flip="none" rotWithShape="1">
              <a:gsLst>
                <a:gs pos="0">
                  <a:schemeClr val="accent2"/>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sp>
          <p:nvSpPr>
            <p:cNvPr id="16" name="Rectangle 15">
              <a:extLst>
                <a:ext uri="{FF2B5EF4-FFF2-40B4-BE49-F238E27FC236}">
                  <a16:creationId xmlns:a16="http://schemas.microsoft.com/office/drawing/2014/main" id="{8BFBA1CE-E9AC-40C0-A7F9-E5671F5FEF9C}"/>
                </a:ext>
              </a:extLst>
            </p:cNvPr>
            <p:cNvSpPr/>
            <p:nvPr/>
          </p:nvSpPr>
          <p:spPr>
            <a:xfrm flipH="1">
              <a:off x="0" y="0"/>
              <a:ext cx="5400000" cy="6858000"/>
            </a:xfrm>
            <a:prstGeom prst="rect">
              <a:avLst/>
            </a:prstGeom>
            <a:gradFill flip="none" rotWithShape="1">
              <a:gsLst>
                <a:gs pos="0">
                  <a:schemeClr val="accent2"/>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grpSp>
      <p:grpSp>
        <p:nvGrpSpPr>
          <p:cNvPr id="11" name="Group 10">
            <a:extLst>
              <a:ext uri="{FF2B5EF4-FFF2-40B4-BE49-F238E27FC236}">
                <a16:creationId xmlns:a16="http://schemas.microsoft.com/office/drawing/2014/main" id="{D0C2729A-59F8-46A4-9AAA-7665E5966E2D}"/>
              </a:ext>
            </a:extLst>
          </p:cNvPr>
          <p:cNvGrpSpPr>
            <a:grpSpLocks noChangeAspect="1"/>
          </p:cNvGrpSpPr>
          <p:nvPr/>
        </p:nvGrpSpPr>
        <p:grpSpPr>
          <a:xfrm rot="16200000" flipH="1">
            <a:off x="-1714500" y="1714500"/>
            <a:ext cx="6858000" cy="3429000"/>
            <a:chOff x="0" y="0"/>
            <a:chExt cx="2880000" cy="1440000"/>
          </a:xfrm>
        </p:grpSpPr>
        <p:sp>
          <p:nvSpPr>
            <p:cNvPr id="13" name="Rectangle 12">
              <a:extLst>
                <a:ext uri="{FF2B5EF4-FFF2-40B4-BE49-F238E27FC236}">
                  <a16:creationId xmlns:a16="http://schemas.microsoft.com/office/drawing/2014/main" id="{83EBBB96-590D-4704-87AD-A00AE2424DE8}"/>
                </a:ext>
              </a:extLst>
            </p:cNvPr>
            <p:cNvSpPr/>
            <p:nvPr/>
          </p:nvSpPr>
          <p:spPr>
            <a:xfrm>
              <a:off x="1440000" y="0"/>
              <a:ext cx="1440000" cy="1440000"/>
            </a:xfrm>
            <a:prstGeom prst="rect">
              <a:avLst/>
            </a:prstGeom>
            <a:gradFill flip="none" rotWithShape="1">
              <a:gsLst>
                <a:gs pos="0">
                  <a:schemeClr val="accent2"/>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sp>
          <p:nvSpPr>
            <p:cNvPr id="14" name="Rectangle 13">
              <a:extLst>
                <a:ext uri="{FF2B5EF4-FFF2-40B4-BE49-F238E27FC236}">
                  <a16:creationId xmlns:a16="http://schemas.microsoft.com/office/drawing/2014/main" id="{889BAB7D-5298-40B9-910B-136D0C6A9934}"/>
                </a:ext>
              </a:extLst>
            </p:cNvPr>
            <p:cNvSpPr/>
            <p:nvPr/>
          </p:nvSpPr>
          <p:spPr>
            <a:xfrm flipH="1">
              <a:off x="0" y="0"/>
              <a:ext cx="1440000" cy="1440000"/>
            </a:xfrm>
            <a:prstGeom prst="rect">
              <a:avLst/>
            </a:prstGeom>
            <a:gradFill flip="none" rotWithShape="1">
              <a:gsLst>
                <a:gs pos="0">
                  <a:schemeClr val="accent2"/>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grpSp>
      <p:sp>
        <p:nvSpPr>
          <p:cNvPr id="12" name="Rectangle 11">
            <a:extLst>
              <a:ext uri="{FF2B5EF4-FFF2-40B4-BE49-F238E27FC236}">
                <a16:creationId xmlns:a16="http://schemas.microsoft.com/office/drawing/2014/main" id="{F323EA00-E168-4864-883B-358A7CDF9153}"/>
              </a:ext>
            </a:extLst>
          </p:cNvPr>
          <p:cNvSpPr>
            <a:spLocks noChangeAspect="1"/>
          </p:cNvSpPr>
          <p:nvPr/>
        </p:nvSpPr>
        <p:spPr>
          <a:xfrm rot="10800000">
            <a:off x="5602287" y="268286"/>
            <a:ext cx="6589713" cy="6589713"/>
          </a:xfrm>
          <a:prstGeom prst="rect">
            <a:avLst/>
          </a:prstGeom>
          <a:gradFill flip="none" rotWithShape="1">
            <a:gsLst>
              <a:gs pos="0">
                <a:schemeClr val="accent1"/>
              </a:gs>
              <a:gs pos="60000">
                <a:schemeClr val="accent1">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sp>
        <p:nvSpPr>
          <p:cNvPr id="18" name="Rectangle 17">
            <a:extLst>
              <a:ext uri="{FF2B5EF4-FFF2-40B4-BE49-F238E27FC236}">
                <a16:creationId xmlns:a16="http://schemas.microsoft.com/office/drawing/2014/main" id="{CA4F2DFA-2F27-43FB-B08C-0787FA44B0D1}"/>
              </a:ext>
            </a:extLst>
          </p:cNvPr>
          <p:cNvSpPr>
            <a:spLocks noChangeAspect="1"/>
          </p:cNvSpPr>
          <p:nvPr/>
        </p:nvSpPr>
        <p:spPr>
          <a:xfrm>
            <a:off x="0" y="0"/>
            <a:ext cx="6589713" cy="6589713"/>
          </a:xfrm>
          <a:prstGeom prst="rect">
            <a:avLst/>
          </a:prstGeom>
          <a:gradFill flip="none" rotWithShape="1">
            <a:gsLst>
              <a:gs pos="0">
                <a:schemeClr val="accent1">
                  <a:alpha val="60000"/>
                </a:schemeClr>
              </a:gs>
              <a:gs pos="60000">
                <a:schemeClr val="accent1">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sp>
        <p:nvSpPr>
          <p:cNvPr id="19" name="Rectangle 18">
            <a:extLst>
              <a:ext uri="{FF2B5EF4-FFF2-40B4-BE49-F238E27FC236}">
                <a16:creationId xmlns:a16="http://schemas.microsoft.com/office/drawing/2014/main" id="{7D750354-CD8D-4A3B-A7AC-04622BCB0499}"/>
              </a:ext>
            </a:extLst>
          </p:cNvPr>
          <p:cNvSpPr/>
          <p:nvPr/>
        </p:nvSpPr>
        <p:spPr>
          <a:xfrm>
            <a:off x="0" y="0"/>
            <a:ext cx="12192000" cy="6858000"/>
          </a:xfrm>
          <a:prstGeom prst="rect">
            <a:avLst/>
          </a:prstGeom>
          <a:solidFill>
            <a:schemeClr val="bg2">
              <a:alpha val="4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dirty="0"/>
          </a:p>
        </p:txBody>
      </p:sp>
      <p:sp>
        <p:nvSpPr>
          <p:cNvPr id="2" name="Title 1">
            <a:extLst>
              <a:ext uri="{FF2B5EF4-FFF2-40B4-BE49-F238E27FC236}">
                <a16:creationId xmlns:a16="http://schemas.microsoft.com/office/drawing/2014/main" id="{7F3ED3C6-DA43-4D1C-9056-407A4FB1C6AB}"/>
              </a:ext>
            </a:extLst>
          </p:cNvPr>
          <p:cNvSpPr>
            <a:spLocks noGrp="1"/>
          </p:cNvSpPr>
          <p:nvPr>
            <p:ph type="title"/>
          </p:nvPr>
        </p:nvSpPr>
        <p:spPr>
          <a:xfrm>
            <a:off x="550863" y="549276"/>
            <a:ext cx="11090275" cy="5759450"/>
          </a:xfrm>
        </p:spPr>
        <p:txBody>
          <a:bodyPr/>
          <a:lstStyle>
            <a:lvl1pPr>
              <a:defRPr sz="8800"/>
            </a:lvl1pPr>
          </a:lstStyle>
          <a:p>
            <a:r>
              <a:rPr lang="en-US"/>
              <a:t>Click to edit Master title style</a:t>
            </a:r>
            <a:endParaRPr lang="en-US" dirty="0"/>
          </a:p>
        </p:txBody>
      </p:sp>
      <p:sp>
        <p:nvSpPr>
          <p:cNvPr id="3" name="Date Placeholder 2">
            <a:extLst>
              <a:ext uri="{FF2B5EF4-FFF2-40B4-BE49-F238E27FC236}">
                <a16:creationId xmlns:a16="http://schemas.microsoft.com/office/drawing/2014/main" id="{720CEB41-E921-45ED-951A-861E31E01336}"/>
              </a:ext>
            </a:extLst>
          </p:cNvPr>
          <p:cNvSpPr>
            <a:spLocks noGrp="1"/>
          </p:cNvSpPr>
          <p:nvPr>
            <p:ph type="dt" sz="half" idx="10"/>
          </p:nvPr>
        </p:nvSpPr>
        <p:spPr/>
        <p:txBody>
          <a:bodyPr/>
          <a:lstStyle/>
          <a:p>
            <a:fld id="{7CF0BCE0-945C-4FDF-95A1-2149B1FF5B83}" type="datetimeFigureOut">
              <a:rPr lang="en-US" smtClean="0"/>
              <a:t>9/5/2023</a:t>
            </a:fld>
            <a:endParaRPr lang="en-US"/>
          </a:p>
        </p:txBody>
      </p:sp>
      <p:sp>
        <p:nvSpPr>
          <p:cNvPr id="4" name="Footer Placeholder 3">
            <a:extLst>
              <a:ext uri="{FF2B5EF4-FFF2-40B4-BE49-F238E27FC236}">
                <a16:creationId xmlns:a16="http://schemas.microsoft.com/office/drawing/2014/main" id="{8F6B422D-769C-4E63-8763-ABBB885007E2}"/>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9D38FB6F-2D68-40C0-B628-142011F34A01}"/>
              </a:ext>
            </a:extLst>
          </p:cNvPr>
          <p:cNvSpPr>
            <a:spLocks noGrp="1"/>
          </p:cNvSpPr>
          <p:nvPr>
            <p:ph type="sldNum" sz="quarter" idx="12"/>
          </p:nvPr>
        </p:nvSpPr>
        <p:spPr/>
        <p:txBody>
          <a:bodyPr/>
          <a:lstStyle/>
          <a:p>
            <a:fld id="{4CD77608-3819-479B-BB98-C216BA724EFE}" type="slidenum">
              <a:rPr lang="en-US" smtClean="0"/>
              <a:t>‹#›</a:t>
            </a:fld>
            <a:endParaRPr lang="en-US"/>
          </a:p>
        </p:txBody>
      </p:sp>
    </p:spTree>
    <p:extLst>
      <p:ext uri="{BB962C8B-B14F-4D97-AF65-F5344CB8AC3E}">
        <p14:creationId xmlns:p14="http://schemas.microsoft.com/office/powerpoint/2010/main" val="3003136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grpSp>
        <p:nvGrpSpPr>
          <p:cNvPr id="5" name="Group 4">
            <a:extLst>
              <a:ext uri="{FF2B5EF4-FFF2-40B4-BE49-F238E27FC236}">
                <a16:creationId xmlns:a16="http://schemas.microsoft.com/office/drawing/2014/main" id="{5ED88E92-14F3-4B58-9E48-1D79E139A89E}"/>
              </a:ext>
            </a:extLst>
          </p:cNvPr>
          <p:cNvGrpSpPr/>
          <p:nvPr/>
        </p:nvGrpSpPr>
        <p:grpSpPr>
          <a:xfrm>
            <a:off x="0" y="0"/>
            <a:ext cx="12191999" cy="6861600"/>
            <a:chOff x="1" y="0"/>
            <a:chExt cx="12191999" cy="6861600"/>
          </a:xfrm>
        </p:grpSpPr>
        <p:sp>
          <p:nvSpPr>
            <p:cNvPr id="6" name="Rectangle 5">
              <a:extLst>
                <a:ext uri="{FF2B5EF4-FFF2-40B4-BE49-F238E27FC236}">
                  <a16:creationId xmlns:a16="http://schemas.microsoft.com/office/drawing/2014/main" id="{A6466AE7-32B6-4334-AF41-B9387E6726C5}"/>
                </a:ext>
              </a:extLst>
            </p:cNvPr>
            <p:cNvSpPr>
              <a:spLocks noChangeAspect="1"/>
            </p:cNvSpPr>
            <p:nvPr/>
          </p:nvSpPr>
          <p:spPr>
            <a:xfrm rot="16200000">
              <a:off x="1" y="1640114"/>
              <a:ext cx="5217886" cy="5217886"/>
            </a:xfrm>
            <a:prstGeom prst="rect">
              <a:avLst/>
            </a:prstGeom>
            <a:gradFill flip="none" rotWithShape="1">
              <a:gsLst>
                <a:gs pos="0">
                  <a:schemeClr val="accent2">
                    <a:alpha val="60000"/>
                  </a:schemeClr>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sp>
          <p:nvSpPr>
            <p:cNvPr id="7" name="Oval 6">
              <a:extLst>
                <a:ext uri="{FF2B5EF4-FFF2-40B4-BE49-F238E27FC236}">
                  <a16:creationId xmlns:a16="http://schemas.microsoft.com/office/drawing/2014/main" id="{659C09F8-90CD-443F-9AA1-D08C56A605BB}"/>
                </a:ext>
              </a:extLst>
            </p:cNvPr>
            <p:cNvSpPr>
              <a:spLocks noChangeAspect="1"/>
            </p:cNvSpPr>
            <p:nvPr/>
          </p:nvSpPr>
          <p:spPr>
            <a:xfrm>
              <a:off x="6384514" y="0"/>
              <a:ext cx="4320000" cy="4320000"/>
            </a:xfrm>
            <a:prstGeom prst="ellipse">
              <a:avLst/>
            </a:prstGeom>
            <a:solidFill>
              <a:schemeClr val="accent3">
                <a:alpha val="96000"/>
              </a:schemeClr>
            </a:solidFill>
            <a:ln>
              <a:noFill/>
            </a:ln>
            <a:effectLst>
              <a:softEdge rad="1016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sp>
          <p:nvSpPr>
            <p:cNvPr id="8" name="Oval 7">
              <a:extLst>
                <a:ext uri="{FF2B5EF4-FFF2-40B4-BE49-F238E27FC236}">
                  <a16:creationId xmlns:a16="http://schemas.microsoft.com/office/drawing/2014/main" id="{DC7304AB-BE7D-45AC-A876-4A24543AE5B3}"/>
                </a:ext>
              </a:extLst>
            </p:cNvPr>
            <p:cNvSpPr>
              <a:spLocks noChangeAspect="1"/>
            </p:cNvSpPr>
            <p:nvPr/>
          </p:nvSpPr>
          <p:spPr>
            <a:xfrm>
              <a:off x="6119057" y="1230054"/>
              <a:ext cx="5506886" cy="5506886"/>
            </a:xfrm>
            <a:prstGeom prst="ellipse">
              <a:avLst/>
            </a:prstGeom>
            <a:solidFill>
              <a:schemeClr val="accent2">
                <a:alpha val="60000"/>
              </a:schemeClr>
            </a:solidFill>
            <a:ln>
              <a:noFill/>
            </a:ln>
            <a:effectLst>
              <a:softEdge rad="1270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dirty="0"/>
            </a:p>
          </p:txBody>
        </p:sp>
        <p:grpSp>
          <p:nvGrpSpPr>
            <p:cNvPr id="9" name="Group 8">
              <a:extLst>
                <a:ext uri="{FF2B5EF4-FFF2-40B4-BE49-F238E27FC236}">
                  <a16:creationId xmlns:a16="http://schemas.microsoft.com/office/drawing/2014/main" id="{8E11922B-DDB3-46D7-B1BD-C1CCDB3C42E3}"/>
                </a:ext>
              </a:extLst>
            </p:cNvPr>
            <p:cNvGrpSpPr>
              <a:grpSpLocks noChangeAspect="1"/>
            </p:cNvGrpSpPr>
            <p:nvPr/>
          </p:nvGrpSpPr>
          <p:grpSpPr>
            <a:xfrm>
              <a:off x="690092" y="0"/>
              <a:ext cx="10800000" cy="6858000"/>
              <a:chOff x="2328000" y="0"/>
              <a:chExt cx="2880000" cy="1440000"/>
            </a:xfrm>
          </p:grpSpPr>
          <p:sp>
            <p:nvSpPr>
              <p:cNvPr id="14" name="Rectangle 13">
                <a:extLst>
                  <a:ext uri="{FF2B5EF4-FFF2-40B4-BE49-F238E27FC236}">
                    <a16:creationId xmlns:a16="http://schemas.microsoft.com/office/drawing/2014/main" id="{C580F8F6-E662-4BCD-AC9C-7E5DDBD5A773}"/>
                  </a:ext>
                </a:extLst>
              </p:cNvPr>
              <p:cNvSpPr/>
              <p:nvPr/>
            </p:nvSpPr>
            <p:spPr>
              <a:xfrm>
                <a:off x="3768000" y="0"/>
                <a:ext cx="1440000" cy="1440000"/>
              </a:xfrm>
              <a:prstGeom prst="rect">
                <a:avLst/>
              </a:prstGeom>
              <a:gradFill flip="none" rotWithShape="1">
                <a:gsLst>
                  <a:gs pos="0">
                    <a:schemeClr val="accent1"/>
                  </a:gs>
                  <a:gs pos="60000">
                    <a:schemeClr val="accent1">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sp>
            <p:nvSpPr>
              <p:cNvPr id="15" name="Rectangle 14">
                <a:extLst>
                  <a:ext uri="{FF2B5EF4-FFF2-40B4-BE49-F238E27FC236}">
                    <a16:creationId xmlns:a16="http://schemas.microsoft.com/office/drawing/2014/main" id="{9A333FE5-ADB0-48EE-A1A6-9AA36DA343A2}"/>
                  </a:ext>
                </a:extLst>
              </p:cNvPr>
              <p:cNvSpPr/>
              <p:nvPr/>
            </p:nvSpPr>
            <p:spPr>
              <a:xfrm flipH="1">
                <a:off x="2328000" y="0"/>
                <a:ext cx="1440000" cy="1440000"/>
              </a:xfrm>
              <a:prstGeom prst="rect">
                <a:avLst/>
              </a:prstGeom>
              <a:gradFill flip="none" rotWithShape="1">
                <a:gsLst>
                  <a:gs pos="0">
                    <a:schemeClr val="accent1"/>
                  </a:gs>
                  <a:gs pos="60000">
                    <a:schemeClr val="accent1">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grpSp>
        <p:grpSp>
          <p:nvGrpSpPr>
            <p:cNvPr id="10" name="Group 9">
              <a:extLst>
                <a:ext uri="{FF2B5EF4-FFF2-40B4-BE49-F238E27FC236}">
                  <a16:creationId xmlns:a16="http://schemas.microsoft.com/office/drawing/2014/main" id="{0B09CD4F-6DF4-48AA-BD35-23E3F2A643F7}"/>
                </a:ext>
              </a:extLst>
            </p:cNvPr>
            <p:cNvGrpSpPr>
              <a:grpSpLocks noChangeAspect="1"/>
            </p:cNvGrpSpPr>
            <p:nvPr/>
          </p:nvGrpSpPr>
          <p:grpSpPr>
            <a:xfrm rot="5400000">
              <a:off x="7048499" y="1714500"/>
              <a:ext cx="6858000" cy="3429000"/>
              <a:chOff x="0" y="0"/>
              <a:chExt cx="2880000" cy="1440000"/>
            </a:xfrm>
          </p:grpSpPr>
          <p:sp>
            <p:nvSpPr>
              <p:cNvPr id="12" name="Rectangle 11">
                <a:extLst>
                  <a:ext uri="{FF2B5EF4-FFF2-40B4-BE49-F238E27FC236}">
                    <a16:creationId xmlns:a16="http://schemas.microsoft.com/office/drawing/2014/main" id="{02223219-ACCC-42F2-A1B4-E3C8C8AB12A4}"/>
                  </a:ext>
                </a:extLst>
              </p:cNvPr>
              <p:cNvSpPr/>
              <p:nvPr/>
            </p:nvSpPr>
            <p:spPr>
              <a:xfrm>
                <a:off x="1440000" y="0"/>
                <a:ext cx="1440000" cy="1440000"/>
              </a:xfrm>
              <a:prstGeom prst="rect">
                <a:avLst/>
              </a:prstGeom>
              <a:gradFill flip="none" rotWithShape="1">
                <a:gsLst>
                  <a:gs pos="0">
                    <a:schemeClr val="accent2"/>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sp>
            <p:nvSpPr>
              <p:cNvPr id="13" name="Rectangle 12">
                <a:extLst>
                  <a:ext uri="{FF2B5EF4-FFF2-40B4-BE49-F238E27FC236}">
                    <a16:creationId xmlns:a16="http://schemas.microsoft.com/office/drawing/2014/main" id="{1510B0E9-9BA0-4357-9E04-554C19BAAC89}"/>
                  </a:ext>
                </a:extLst>
              </p:cNvPr>
              <p:cNvSpPr/>
              <p:nvPr/>
            </p:nvSpPr>
            <p:spPr>
              <a:xfrm flipH="1">
                <a:off x="0" y="0"/>
                <a:ext cx="1440000" cy="1440000"/>
              </a:xfrm>
              <a:prstGeom prst="rect">
                <a:avLst/>
              </a:prstGeom>
              <a:gradFill flip="none" rotWithShape="1">
                <a:gsLst>
                  <a:gs pos="0">
                    <a:schemeClr val="accent2"/>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grpSp>
        <p:sp>
          <p:nvSpPr>
            <p:cNvPr id="11" name="Rectangle 10">
              <a:extLst>
                <a:ext uri="{FF2B5EF4-FFF2-40B4-BE49-F238E27FC236}">
                  <a16:creationId xmlns:a16="http://schemas.microsoft.com/office/drawing/2014/main" id="{DF06DA80-525A-4C9E-A441-50630AA772A4}"/>
                </a:ext>
              </a:extLst>
            </p:cNvPr>
            <p:cNvSpPr>
              <a:spLocks noChangeAspect="1"/>
            </p:cNvSpPr>
            <p:nvPr/>
          </p:nvSpPr>
          <p:spPr>
            <a:xfrm rot="10800000">
              <a:off x="5602287" y="271887"/>
              <a:ext cx="6589713" cy="6589713"/>
            </a:xfrm>
            <a:prstGeom prst="rect">
              <a:avLst/>
            </a:prstGeom>
            <a:gradFill flip="none" rotWithShape="1">
              <a:gsLst>
                <a:gs pos="0">
                  <a:schemeClr val="accent3"/>
                </a:gs>
                <a:gs pos="60000">
                  <a:schemeClr val="accent3">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grpSp>
      <p:sp>
        <p:nvSpPr>
          <p:cNvPr id="16" name="Rectangle 15">
            <a:extLst>
              <a:ext uri="{FF2B5EF4-FFF2-40B4-BE49-F238E27FC236}">
                <a16:creationId xmlns:a16="http://schemas.microsoft.com/office/drawing/2014/main" id="{E841E027-8E53-4FEB-8605-2124D85731CA}"/>
              </a:ext>
            </a:extLst>
          </p:cNvPr>
          <p:cNvSpPr/>
          <p:nvPr/>
        </p:nvSpPr>
        <p:spPr>
          <a:xfrm>
            <a:off x="0" y="0"/>
            <a:ext cx="12192000" cy="6858000"/>
          </a:xfrm>
          <a:prstGeom prst="rect">
            <a:avLst/>
          </a:prstGeom>
          <a:solidFill>
            <a:schemeClr val="bg2">
              <a:alpha val="4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dirty="0"/>
          </a:p>
        </p:txBody>
      </p:sp>
      <p:sp>
        <p:nvSpPr>
          <p:cNvPr id="2" name="Date Placeholder 1">
            <a:extLst>
              <a:ext uri="{FF2B5EF4-FFF2-40B4-BE49-F238E27FC236}">
                <a16:creationId xmlns:a16="http://schemas.microsoft.com/office/drawing/2014/main" id="{7DD871A2-AE80-4408-AA95-DC60D132E9E3}"/>
              </a:ext>
            </a:extLst>
          </p:cNvPr>
          <p:cNvSpPr>
            <a:spLocks noGrp="1"/>
          </p:cNvSpPr>
          <p:nvPr>
            <p:ph type="dt" sz="half" idx="10"/>
          </p:nvPr>
        </p:nvSpPr>
        <p:spPr/>
        <p:txBody>
          <a:bodyPr/>
          <a:lstStyle/>
          <a:p>
            <a:fld id="{7CF0BCE0-945C-4FDF-95A1-2149B1FF5B83}" type="datetimeFigureOut">
              <a:rPr lang="en-US" smtClean="0"/>
              <a:t>9/5/2023</a:t>
            </a:fld>
            <a:endParaRPr lang="en-US"/>
          </a:p>
        </p:txBody>
      </p:sp>
      <p:sp>
        <p:nvSpPr>
          <p:cNvPr id="3" name="Footer Placeholder 2">
            <a:extLst>
              <a:ext uri="{FF2B5EF4-FFF2-40B4-BE49-F238E27FC236}">
                <a16:creationId xmlns:a16="http://schemas.microsoft.com/office/drawing/2014/main" id="{DDD122A1-7B97-4979-B319-1CE0A4A4978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26209A76-7DCD-477A-A6BA-EEA63FF94082}"/>
              </a:ext>
            </a:extLst>
          </p:cNvPr>
          <p:cNvSpPr>
            <a:spLocks noGrp="1"/>
          </p:cNvSpPr>
          <p:nvPr>
            <p:ph type="sldNum" sz="quarter" idx="12"/>
          </p:nvPr>
        </p:nvSpPr>
        <p:spPr/>
        <p:txBody>
          <a:bodyPr/>
          <a:lstStyle/>
          <a:p>
            <a:fld id="{4CD77608-3819-479B-BB98-C216BA724EFE}" type="slidenum">
              <a:rPr lang="en-US" smtClean="0"/>
              <a:t>‹#›</a:t>
            </a:fld>
            <a:endParaRPr lang="en-US"/>
          </a:p>
        </p:txBody>
      </p:sp>
    </p:spTree>
    <p:extLst>
      <p:ext uri="{BB962C8B-B14F-4D97-AF65-F5344CB8AC3E}">
        <p14:creationId xmlns:p14="http://schemas.microsoft.com/office/powerpoint/2010/main" val="24478371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8" name="Group 7">
            <a:extLst>
              <a:ext uri="{FF2B5EF4-FFF2-40B4-BE49-F238E27FC236}">
                <a16:creationId xmlns:a16="http://schemas.microsoft.com/office/drawing/2014/main" id="{0D5C0F5C-A529-490C-8941-78F10C6A00D3}"/>
              </a:ext>
            </a:extLst>
          </p:cNvPr>
          <p:cNvGrpSpPr/>
          <p:nvPr/>
        </p:nvGrpSpPr>
        <p:grpSpPr>
          <a:xfrm flipH="1">
            <a:off x="0" y="0"/>
            <a:ext cx="12191999" cy="6858001"/>
            <a:chOff x="0" y="-2"/>
            <a:chExt cx="12191999" cy="6858001"/>
          </a:xfrm>
        </p:grpSpPr>
        <p:sp>
          <p:nvSpPr>
            <p:cNvPr id="9" name="Rectangle 8">
              <a:extLst>
                <a:ext uri="{FF2B5EF4-FFF2-40B4-BE49-F238E27FC236}">
                  <a16:creationId xmlns:a16="http://schemas.microsoft.com/office/drawing/2014/main" id="{14A8D739-B942-4545-9459-A6CAF0444D1F}"/>
                </a:ext>
              </a:extLst>
            </p:cNvPr>
            <p:cNvSpPr/>
            <p:nvPr/>
          </p:nvSpPr>
          <p:spPr>
            <a:xfrm>
              <a:off x="7995665" y="2562224"/>
              <a:ext cx="4196334" cy="4295775"/>
            </a:xfrm>
            <a:prstGeom prst="rect">
              <a:avLst/>
            </a:prstGeom>
            <a:gradFill flip="none" rotWithShape="1">
              <a:gsLst>
                <a:gs pos="0">
                  <a:schemeClr val="accent3">
                    <a:alpha val="40000"/>
                  </a:schemeClr>
                </a:gs>
                <a:gs pos="34000">
                  <a:schemeClr val="accent3">
                    <a:alpha val="20000"/>
                  </a:schemeClr>
                </a:gs>
                <a:gs pos="65000">
                  <a:schemeClr val="accent3">
                    <a:alpha val="0"/>
                  </a:schemeClr>
                </a:gs>
              </a:gsLst>
              <a:path path="circle">
                <a:fillToRect l="100000" t="100000"/>
              </a:path>
              <a:tileRect r="-100000" b="-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4BB38CCA-110B-4404-9363-BFFA76C096D2}"/>
                </a:ext>
              </a:extLst>
            </p:cNvPr>
            <p:cNvGrpSpPr/>
            <p:nvPr/>
          </p:nvGrpSpPr>
          <p:grpSpPr>
            <a:xfrm rot="16200000">
              <a:off x="2295528" y="-2295528"/>
              <a:ext cx="6858000" cy="11449051"/>
              <a:chOff x="0" y="2333625"/>
              <a:chExt cx="9515474" cy="3766109"/>
            </a:xfrm>
          </p:grpSpPr>
          <p:sp>
            <p:nvSpPr>
              <p:cNvPr id="20" name="Rectangle 19">
                <a:extLst>
                  <a:ext uri="{FF2B5EF4-FFF2-40B4-BE49-F238E27FC236}">
                    <a16:creationId xmlns:a16="http://schemas.microsoft.com/office/drawing/2014/main" id="{B223FE99-C58F-4A56-8F8E-2942FF74E4BD}"/>
                  </a:ext>
                </a:extLst>
              </p:cNvPr>
              <p:cNvSpPr/>
              <p:nvPr/>
            </p:nvSpPr>
            <p:spPr>
              <a:xfrm>
                <a:off x="4757737" y="2333625"/>
                <a:ext cx="4757737" cy="3766109"/>
              </a:xfrm>
              <a:prstGeom prst="rect">
                <a:avLst/>
              </a:prstGeom>
              <a:gradFill flip="none" rotWithShape="1">
                <a:gsLst>
                  <a:gs pos="0">
                    <a:schemeClr val="accent2">
                      <a:alpha val="60000"/>
                    </a:schemeClr>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DBBD4511-8AB6-4BD3-8410-7FB3EC8D42B2}"/>
                  </a:ext>
                </a:extLst>
              </p:cNvPr>
              <p:cNvSpPr/>
              <p:nvPr/>
            </p:nvSpPr>
            <p:spPr>
              <a:xfrm flipH="1">
                <a:off x="0" y="2333625"/>
                <a:ext cx="4757737" cy="3766109"/>
              </a:xfrm>
              <a:prstGeom prst="rect">
                <a:avLst/>
              </a:prstGeom>
              <a:gradFill flip="none" rotWithShape="1">
                <a:gsLst>
                  <a:gs pos="0">
                    <a:schemeClr val="accent2">
                      <a:alpha val="60000"/>
                    </a:schemeClr>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1" name="Group 10">
              <a:extLst>
                <a:ext uri="{FF2B5EF4-FFF2-40B4-BE49-F238E27FC236}">
                  <a16:creationId xmlns:a16="http://schemas.microsoft.com/office/drawing/2014/main" id="{6A8CA067-2248-4BD3-B56E-2C014AEB2273}"/>
                </a:ext>
              </a:extLst>
            </p:cNvPr>
            <p:cNvGrpSpPr>
              <a:grpSpLocks noChangeAspect="1"/>
            </p:cNvGrpSpPr>
            <p:nvPr/>
          </p:nvGrpSpPr>
          <p:grpSpPr>
            <a:xfrm rot="5400000">
              <a:off x="3583369" y="-3583369"/>
              <a:ext cx="4713262" cy="11880000"/>
              <a:chOff x="1" y="0"/>
              <a:chExt cx="8305797" cy="6858000"/>
            </a:xfrm>
          </p:grpSpPr>
          <p:sp>
            <p:nvSpPr>
              <p:cNvPr id="18" name="Rectangle 17">
                <a:extLst>
                  <a:ext uri="{FF2B5EF4-FFF2-40B4-BE49-F238E27FC236}">
                    <a16:creationId xmlns:a16="http://schemas.microsoft.com/office/drawing/2014/main" id="{8C017B9B-2727-4255-8F80-9D4C2A5AE297}"/>
                  </a:ext>
                </a:extLst>
              </p:cNvPr>
              <p:cNvSpPr/>
              <p:nvPr/>
            </p:nvSpPr>
            <p:spPr>
              <a:xfrm>
                <a:off x="931" y="3429000"/>
                <a:ext cx="8304867" cy="3429000"/>
              </a:xfrm>
              <a:prstGeom prst="rect">
                <a:avLst/>
              </a:prstGeom>
              <a:gradFill flip="none" rotWithShape="1">
                <a:gsLst>
                  <a:gs pos="0">
                    <a:schemeClr val="accent3">
                      <a:alpha val="60000"/>
                    </a:schemeClr>
                  </a:gs>
                  <a:gs pos="63000">
                    <a:schemeClr val="accent3">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Rectangle 18">
                <a:extLst>
                  <a:ext uri="{FF2B5EF4-FFF2-40B4-BE49-F238E27FC236}">
                    <a16:creationId xmlns:a16="http://schemas.microsoft.com/office/drawing/2014/main" id="{693C5F16-BC47-4707-B6B7-DC5262ACDC51}"/>
                  </a:ext>
                </a:extLst>
              </p:cNvPr>
              <p:cNvSpPr/>
              <p:nvPr/>
            </p:nvSpPr>
            <p:spPr>
              <a:xfrm flipV="1">
                <a:off x="1" y="0"/>
                <a:ext cx="8304867" cy="3429000"/>
              </a:xfrm>
              <a:prstGeom prst="rect">
                <a:avLst/>
              </a:prstGeom>
              <a:gradFill flip="none" rotWithShape="1">
                <a:gsLst>
                  <a:gs pos="0">
                    <a:schemeClr val="accent3">
                      <a:alpha val="60000"/>
                    </a:schemeClr>
                  </a:gs>
                  <a:gs pos="63000">
                    <a:schemeClr val="accent3">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2" name="Group 11">
              <a:extLst>
                <a:ext uri="{FF2B5EF4-FFF2-40B4-BE49-F238E27FC236}">
                  <a16:creationId xmlns:a16="http://schemas.microsoft.com/office/drawing/2014/main" id="{2E88FE13-0734-4BB3-B4D1-7C53A194DA84}"/>
                </a:ext>
              </a:extLst>
            </p:cNvPr>
            <p:cNvGrpSpPr/>
            <p:nvPr/>
          </p:nvGrpSpPr>
          <p:grpSpPr>
            <a:xfrm>
              <a:off x="2676525" y="0"/>
              <a:ext cx="9515473" cy="3766109"/>
              <a:chOff x="2333625" y="2433367"/>
              <a:chExt cx="9897159" cy="3766109"/>
            </a:xfrm>
          </p:grpSpPr>
          <p:sp>
            <p:nvSpPr>
              <p:cNvPr id="16" name="Rectangle 15">
                <a:extLst>
                  <a:ext uri="{FF2B5EF4-FFF2-40B4-BE49-F238E27FC236}">
                    <a16:creationId xmlns:a16="http://schemas.microsoft.com/office/drawing/2014/main" id="{5C9B7EF7-1EDF-4AC7-8E40-C2801783AC85}"/>
                  </a:ext>
                </a:extLst>
              </p:cNvPr>
              <p:cNvSpPr/>
              <p:nvPr/>
            </p:nvSpPr>
            <p:spPr>
              <a:xfrm>
                <a:off x="7282205" y="2433367"/>
                <a:ext cx="4948579" cy="3766109"/>
              </a:xfrm>
              <a:prstGeom prst="rect">
                <a:avLst/>
              </a:prstGeom>
              <a:gradFill flip="none" rotWithShape="1">
                <a:gsLst>
                  <a:gs pos="0">
                    <a:schemeClr val="accent1">
                      <a:alpha val="60000"/>
                    </a:schemeClr>
                  </a:gs>
                  <a:gs pos="60000">
                    <a:schemeClr val="accent1">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925CA0A0-9A3F-498E-983D-B3285EF5AD9A}"/>
                  </a:ext>
                </a:extLst>
              </p:cNvPr>
              <p:cNvSpPr/>
              <p:nvPr/>
            </p:nvSpPr>
            <p:spPr>
              <a:xfrm flipH="1">
                <a:off x="2333625" y="2433367"/>
                <a:ext cx="4948579" cy="3766109"/>
              </a:xfrm>
              <a:prstGeom prst="rect">
                <a:avLst/>
              </a:prstGeom>
              <a:gradFill flip="none" rotWithShape="1">
                <a:gsLst>
                  <a:gs pos="0">
                    <a:schemeClr val="accent1">
                      <a:alpha val="60000"/>
                    </a:schemeClr>
                  </a:gs>
                  <a:gs pos="60000">
                    <a:schemeClr val="accent1">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3" name="Group 12">
              <a:extLst>
                <a:ext uri="{FF2B5EF4-FFF2-40B4-BE49-F238E27FC236}">
                  <a16:creationId xmlns:a16="http://schemas.microsoft.com/office/drawing/2014/main" id="{A5171814-E4F0-44B5-BC3F-588512210991}"/>
                </a:ext>
              </a:extLst>
            </p:cNvPr>
            <p:cNvGrpSpPr/>
            <p:nvPr/>
          </p:nvGrpSpPr>
          <p:grpSpPr>
            <a:xfrm>
              <a:off x="0" y="0"/>
              <a:ext cx="9515473" cy="3766109"/>
              <a:chOff x="0" y="2333625"/>
              <a:chExt cx="9515473" cy="3766109"/>
            </a:xfrm>
          </p:grpSpPr>
          <p:sp>
            <p:nvSpPr>
              <p:cNvPr id="14" name="Rectangle 13">
                <a:extLst>
                  <a:ext uri="{FF2B5EF4-FFF2-40B4-BE49-F238E27FC236}">
                    <a16:creationId xmlns:a16="http://schemas.microsoft.com/office/drawing/2014/main" id="{8E666ACD-EB1C-4732-971B-C3B26061DB82}"/>
                  </a:ext>
                </a:extLst>
              </p:cNvPr>
              <p:cNvSpPr/>
              <p:nvPr/>
            </p:nvSpPr>
            <p:spPr>
              <a:xfrm>
                <a:off x="4757737" y="2333625"/>
                <a:ext cx="4757736" cy="3766109"/>
              </a:xfrm>
              <a:prstGeom prst="rect">
                <a:avLst/>
              </a:prstGeom>
              <a:gradFill flip="none" rotWithShape="1">
                <a:gsLst>
                  <a:gs pos="0">
                    <a:schemeClr val="accent2">
                      <a:alpha val="60000"/>
                    </a:schemeClr>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2A4E213B-7F96-44C1-90B3-B72E9387BF73}"/>
                  </a:ext>
                </a:extLst>
              </p:cNvPr>
              <p:cNvSpPr/>
              <p:nvPr/>
            </p:nvSpPr>
            <p:spPr>
              <a:xfrm flipH="1">
                <a:off x="0" y="2333625"/>
                <a:ext cx="4757736" cy="3766109"/>
              </a:xfrm>
              <a:prstGeom prst="rect">
                <a:avLst/>
              </a:prstGeom>
              <a:gradFill flip="none" rotWithShape="1">
                <a:gsLst>
                  <a:gs pos="0">
                    <a:schemeClr val="accent2">
                      <a:alpha val="60000"/>
                    </a:schemeClr>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22" name="Rectangle 21">
            <a:extLst>
              <a:ext uri="{FF2B5EF4-FFF2-40B4-BE49-F238E27FC236}">
                <a16:creationId xmlns:a16="http://schemas.microsoft.com/office/drawing/2014/main" id="{BFE392AA-35E5-40E5-9309-284A0C541061}"/>
              </a:ext>
            </a:extLst>
          </p:cNvPr>
          <p:cNvSpPr/>
          <p:nvPr/>
        </p:nvSpPr>
        <p:spPr>
          <a:xfrm>
            <a:off x="0" y="0"/>
            <a:ext cx="12192000" cy="6858000"/>
          </a:xfrm>
          <a:prstGeom prst="rect">
            <a:avLst/>
          </a:prstGeom>
          <a:solidFill>
            <a:schemeClr val="bg2">
              <a:alpha val="4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dirty="0"/>
          </a:p>
        </p:txBody>
      </p:sp>
      <p:sp>
        <p:nvSpPr>
          <p:cNvPr id="2" name="Title 1">
            <a:extLst>
              <a:ext uri="{FF2B5EF4-FFF2-40B4-BE49-F238E27FC236}">
                <a16:creationId xmlns:a16="http://schemas.microsoft.com/office/drawing/2014/main" id="{71A8188C-9713-46E1-AA5C-C84FE515F3A2}"/>
              </a:ext>
            </a:extLst>
          </p:cNvPr>
          <p:cNvSpPr>
            <a:spLocks noGrp="1"/>
          </p:cNvSpPr>
          <p:nvPr>
            <p:ph type="title"/>
          </p:nvPr>
        </p:nvSpPr>
        <p:spPr>
          <a:xfrm>
            <a:off x="539999" y="540000"/>
            <a:ext cx="4511425" cy="2771774"/>
          </a:xfrm>
        </p:spPr>
        <p:txBody>
          <a:bodyPr anchor="t"/>
          <a:lstStyle>
            <a:lvl1pPr>
              <a:defRPr sz="60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59E192CC-893A-4A84-A7E9-F389D83F0B16}"/>
              </a:ext>
            </a:extLst>
          </p:cNvPr>
          <p:cNvSpPr>
            <a:spLocks noGrp="1"/>
          </p:cNvSpPr>
          <p:nvPr>
            <p:ph idx="1"/>
          </p:nvPr>
        </p:nvSpPr>
        <p:spPr>
          <a:xfrm>
            <a:off x="5232400" y="540000"/>
            <a:ext cx="6408736" cy="5759450"/>
          </a:xfrm>
        </p:spPr>
        <p:txBody>
          <a:bodyPr/>
          <a:lstStyle>
            <a:lvl1pPr>
              <a:defRPr sz="3200"/>
            </a:lvl1pPr>
            <a:lvl2pPr>
              <a:defRPr sz="24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86CC7765-7D44-43DD-A1DF-419D3E1C625F}"/>
              </a:ext>
            </a:extLst>
          </p:cNvPr>
          <p:cNvSpPr>
            <a:spLocks noGrp="1"/>
          </p:cNvSpPr>
          <p:nvPr>
            <p:ph type="body" sz="half" idx="2"/>
          </p:nvPr>
        </p:nvSpPr>
        <p:spPr>
          <a:xfrm>
            <a:off x="540000" y="3536950"/>
            <a:ext cx="4511426" cy="2771775"/>
          </a:xfrm>
        </p:spPr>
        <p:txBody>
          <a:bodyPr/>
          <a:lstStyle>
            <a:lvl1pPr marL="0" indent="0">
              <a:buNone/>
              <a:defRPr sz="1600" cap="all" spc="300" baseline="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6D36875-AFB0-4905-8C9E-A72B4F59775E}"/>
              </a:ext>
            </a:extLst>
          </p:cNvPr>
          <p:cNvSpPr>
            <a:spLocks noGrp="1"/>
          </p:cNvSpPr>
          <p:nvPr>
            <p:ph type="dt" sz="half" idx="10"/>
          </p:nvPr>
        </p:nvSpPr>
        <p:spPr/>
        <p:txBody>
          <a:bodyPr/>
          <a:lstStyle/>
          <a:p>
            <a:fld id="{7CF0BCE0-945C-4FDF-95A1-2149B1FF5B83}" type="datetimeFigureOut">
              <a:rPr lang="en-US" smtClean="0"/>
              <a:t>9/5/2023</a:t>
            </a:fld>
            <a:endParaRPr lang="en-US"/>
          </a:p>
        </p:txBody>
      </p:sp>
      <p:sp>
        <p:nvSpPr>
          <p:cNvPr id="6" name="Footer Placeholder 5">
            <a:extLst>
              <a:ext uri="{FF2B5EF4-FFF2-40B4-BE49-F238E27FC236}">
                <a16:creationId xmlns:a16="http://schemas.microsoft.com/office/drawing/2014/main" id="{25437ABF-7E70-4E45-A67B-C503BF18209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48016CA-2983-47BF-BA09-2130A40C8763}"/>
              </a:ext>
            </a:extLst>
          </p:cNvPr>
          <p:cNvSpPr>
            <a:spLocks noGrp="1"/>
          </p:cNvSpPr>
          <p:nvPr>
            <p:ph type="sldNum" sz="quarter" idx="12"/>
          </p:nvPr>
        </p:nvSpPr>
        <p:spPr/>
        <p:txBody>
          <a:bodyPr/>
          <a:lstStyle/>
          <a:p>
            <a:fld id="{4CD77608-3819-479B-BB98-C216BA724EFE}" type="slidenum">
              <a:rPr lang="en-US" smtClean="0"/>
              <a:t>‹#›</a:t>
            </a:fld>
            <a:endParaRPr lang="en-US"/>
          </a:p>
        </p:txBody>
      </p:sp>
    </p:spTree>
    <p:extLst>
      <p:ext uri="{BB962C8B-B14F-4D97-AF65-F5344CB8AC3E}">
        <p14:creationId xmlns:p14="http://schemas.microsoft.com/office/powerpoint/2010/main" val="5433223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a:extLst>
              <a:ext uri="{FF2B5EF4-FFF2-40B4-BE49-F238E27FC236}">
                <a16:creationId xmlns:a16="http://schemas.microsoft.com/office/drawing/2014/main" id="{D97E00A2-2906-4C97-9D1F-C789D3ADD373}"/>
              </a:ext>
            </a:extLst>
          </p:cNvPr>
          <p:cNvGrpSpPr/>
          <p:nvPr/>
        </p:nvGrpSpPr>
        <p:grpSpPr>
          <a:xfrm rot="10800000">
            <a:off x="1392000" y="0"/>
            <a:ext cx="10800000" cy="6858000"/>
            <a:chOff x="0" y="0"/>
            <a:chExt cx="10800000" cy="6858000"/>
          </a:xfrm>
        </p:grpSpPr>
        <p:sp>
          <p:nvSpPr>
            <p:cNvPr id="9" name="Rectangle 8">
              <a:extLst>
                <a:ext uri="{FF2B5EF4-FFF2-40B4-BE49-F238E27FC236}">
                  <a16:creationId xmlns:a16="http://schemas.microsoft.com/office/drawing/2014/main" id="{59CE8EF9-87D6-47FD-B7D3-2D48D8E48AC3}"/>
                </a:ext>
              </a:extLst>
            </p:cNvPr>
            <p:cNvSpPr/>
            <p:nvPr/>
          </p:nvSpPr>
          <p:spPr>
            <a:xfrm>
              <a:off x="5400000" y="0"/>
              <a:ext cx="5400000" cy="6858000"/>
            </a:xfrm>
            <a:prstGeom prst="rect">
              <a:avLst/>
            </a:prstGeom>
            <a:gradFill flip="none" rotWithShape="1">
              <a:gsLst>
                <a:gs pos="0">
                  <a:schemeClr val="accent2"/>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sp>
          <p:nvSpPr>
            <p:cNvPr id="10" name="Rectangle 9">
              <a:extLst>
                <a:ext uri="{FF2B5EF4-FFF2-40B4-BE49-F238E27FC236}">
                  <a16:creationId xmlns:a16="http://schemas.microsoft.com/office/drawing/2014/main" id="{6784998E-9D37-4D0D-889A-C67531E5295C}"/>
                </a:ext>
              </a:extLst>
            </p:cNvPr>
            <p:cNvSpPr/>
            <p:nvPr/>
          </p:nvSpPr>
          <p:spPr>
            <a:xfrm flipH="1">
              <a:off x="0" y="0"/>
              <a:ext cx="5400000" cy="6858000"/>
            </a:xfrm>
            <a:prstGeom prst="rect">
              <a:avLst/>
            </a:prstGeom>
            <a:gradFill flip="none" rotWithShape="1">
              <a:gsLst>
                <a:gs pos="0">
                  <a:schemeClr val="accent2"/>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grpSp>
      <p:grpSp>
        <p:nvGrpSpPr>
          <p:cNvPr id="11" name="Group 10">
            <a:extLst>
              <a:ext uri="{FF2B5EF4-FFF2-40B4-BE49-F238E27FC236}">
                <a16:creationId xmlns:a16="http://schemas.microsoft.com/office/drawing/2014/main" id="{8B575B0B-C502-438E-967C-64D268031426}"/>
              </a:ext>
            </a:extLst>
          </p:cNvPr>
          <p:cNvGrpSpPr>
            <a:grpSpLocks noChangeAspect="1"/>
          </p:cNvGrpSpPr>
          <p:nvPr/>
        </p:nvGrpSpPr>
        <p:grpSpPr>
          <a:xfrm rot="16200000" flipH="1">
            <a:off x="-1714500" y="1714500"/>
            <a:ext cx="6858000" cy="3429000"/>
            <a:chOff x="0" y="0"/>
            <a:chExt cx="2880000" cy="1440000"/>
          </a:xfrm>
        </p:grpSpPr>
        <p:sp>
          <p:nvSpPr>
            <p:cNvPr id="12" name="Rectangle 11">
              <a:extLst>
                <a:ext uri="{FF2B5EF4-FFF2-40B4-BE49-F238E27FC236}">
                  <a16:creationId xmlns:a16="http://schemas.microsoft.com/office/drawing/2014/main" id="{4FC29931-00EB-4F74-BE4C-172A4C282A26}"/>
                </a:ext>
              </a:extLst>
            </p:cNvPr>
            <p:cNvSpPr/>
            <p:nvPr/>
          </p:nvSpPr>
          <p:spPr>
            <a:xfrm>
              <a:off x="1440000" y="0"/>
              <a:ext cx="1440000" cy="1440000"/>
            </a:xfrm>
            <a:prstGeom prst="rect">
              <a:avLst/>
            </a:prstGeom>
            <a:gradFill flip="none" rotWithShape="1">
              <a:gsLst>
                <a:gs pos="0">
                  <a:schemeClr val="accent2"/>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sp>
          <p:nvSpPr>
            <p:cNvPr id="13" name="Rectangle 12">
              <a:extLst>
                <a:ext uri="{FF2B5EF4-FFF2-40B4-BE49-F238E27FC236}">
                  <a16:creationId xmlns:a16="http://schemas.microsoft.com/office/drawing/2014/main" id="{989B4C87-FDD3-406D-BE06-3ABF69905E03}"/>
                </a:ext>
              </a:extLst>
            </p:cNvPr>
            <p:cNvSpPr/>
            <p:nvPr/>
          </p:nvSpPr>
          <p:spPr>
            <a:xfrm flipH="1">
              <a:off x="0" y="0"/>
              <a:ext cx="1440000" cy="1440000"/>
            </a:xfrm>
            <a:prstGeom prst="rect">
              <a:avLst/>
            </a:prstGeom>
            <a:gradFill flip="none" rotWithShape="1">
              <a:gsLst>
                <a:gs pos="0">
                  <a:schemeClr val="accent2"/>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grpSp>
      <p:sp>
        <p:nvSpPr>
          <p:cNvPr id="14" name="Rectangle 13">
            <a:extLst>
              <a:ext uri="{FF2B5EF4-FFF2-40B4-BE49-F238E27FC236}">
                <a16:creationId xmlns:a16="http://schemas.microsoft.com/office/drawing/2014/main" id="{FD817A89-A0E1-4190-90AE-0571E6CE8FC6}"/>
              </a:ext>
            </a:extLst>
          </p:cNvPr>
          <p:cNvSpPr>
            <a:spLocks noChangeAspect="1"/>
          </p:cNvSpPr>
          <p:nvPr/>
        </p:nvSpPr>
        <p:spPr>
          <a:xfrm rot="10800000">
            <a:off x="5602287" y="268286"/>
            <a:ext cx="6589713" cy="6589713"/>
          </a:xfrm>
          <a:prstGeom prst="rect">
            <a:avLst/>
          </a:prstGeom>
          <a:gradFill flip="none" rotWithShape="1">
            <a:gsLst>
              <a:gs pos="0">
                <a:schemeClr val="accent1"/>
              </a:gs>
              <a:gs pos="60000">
                <a:schemeClr val="accent1">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sp>
        <p:nvSpPr>
          <p:cNvPr id="15" name="Rectangle 14">
            <a:extLst>
              <a:ext uri="{FF2B5EF4-FFF2-40B4-BE49-F238E27FC236}">
                <a16:creationId xmlns:a16="http://schemas.microsoft.com/office/drawing/2014/main" id="{4FD20388-C666-4992-920D-5F034214950C}"/>
              </a:ext>
            </a:extLst>
          </p:cNvPr>
          <p:cNvSpPr>
            <a:spLocks noChangeAspect="1"/>
          </p:cNvSpPr>
          <p:nvPr/>
        </p:nvSpPr>
        <p:spPr>
          <a:xfrm>
            <a:off x="0" y="0"/>
            <a:ext cx="6589713" cy="6589713"/>
          </a:xfrm>
          <a:prstGeom prst="rect">
            <a:avLst/>
          </a:prstGeom>
          <a:gradFill flip="none" rotWithShape="1">
            <a:gsLst>
              <a:gs pos="0">
                <a:schemeClr val="accent1">
                  <a:alpha val="60000"/>
                </a:schemeClr>
              </a:gs>
              <a:gs pos="60000">
                <a:schemeClr val="accent1">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sp>
        <p:nvSpPr>
          <p:cNvPr id="16" name="Rectangle 15">
            <a:extLst>
              <a:ext uri="{FF2B5EF4-FFF2-40B4-BE49-F238E27FC236}">
                <a16:creationId xmlns:a16="http://schemas.microsoft.com/office/drawing/2014/main" id="{FCAB0CC3-A07E-43B8-9B34-0A67C1806DE1}"/>
              </a:ext>
            </a:extLst>
          </p:cNvPr>
          <p:cNvSpPr/>
          <p:nvPr/>
        </p:nvSpPr>
        <p:spPr>
          <a:xfrm>
            <a:off x="0" y="0"/>
            <a:ext cx="12192000" cy="6858000"/>
          </a:xfrm>
          <a:prstGeom prst="rect">
            <a:avLst/>
          </a:prstGeom>
          <a:solidFill>
            <a:schemeClr val="bg2">
              <a:alpha val="4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dirty="0"/>
          </a:p>
        </p:txBody>
      </p:sp>
      <p:sp>
        <p:nvSpPr>
          <p:cNvPr id="2" name="Title 1">
            <a:extLst>
              <a:ext uri="{FF2B5EF4-FFF2-40B4-BE49-F238E27FC236}">
                <a16:creationId xmlns:a16="http://schemas.microsoft.com/office/drawing/2014/main" id="{F91800A6-9706-4B81-B957-C950A5F77490}"/>
              </a:ext>
            </a:extLst>
          </p:cNvPr>
          <p:cNvSpPr>
            <a:spLocks noGrp="1"/>
          </p:cNvSpPr>
          <p:nvPr>
            <p:ph type="title"/>
          </p:nvPr>
        </p:nvSpPr>
        <p:spPr>
          <a:xfrm>
            <a:off x="539999" y="540000"/>
            <a:ext cx="4511425" cy="2771774"/>
          </a:xfrm>
        </p:spPr>
        <p:txBody>
          <a:bodyPr anchor="t"/>
          <a:lstStyle>
            <a:lvl1pPr>
              <a:defRPr sz="6000"/>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CA17652B-AA0D-4574-AF1D-7F7442D84B0B}"/>
              </a:ext>
            </a:extLst>
          </p:cNvPr>
          <p:cNvSpPr>
            <a:spLocks noGrp="1"/>
          </p:cNvSpPr>
          <p:nvPr>
            <p:ph type="pic" idx="1"/>
          </p:nvPr>
        </p:nvSpPr>
        <p:spPr>
          <a:xfrm>
            <a:off x="5232400" y="549275"/>
            <a:ext cx="6408736" cy="575945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a:extLst>
              <a:ext uri="{FF2B5EF4-FFF2-40B4-BE49-F238E27FC236}">
                <a16:creationId xmlns:a16="http://schemas.microsoft.com/office/drawing/2014/main" id="{ECA19547-D24B-4BD1-8C26-318450B171B3}"/>
              </a:ext>
            </a:extLst>
          </p:cNvPr>
          <p:cNvSpPr>
            <a:spLocks noGrp="1"/>
          </p:cNvSpPr>
          <p:nvPr>
            <p:ph type="body" sz="half" idx="2"/>
          </p:nvPr>
        </p:nvSpPr>
        <p:spPr>
          <a:xfrm>
            <a:off x="539999" y="3536950"/>
            <a:ext cx="4511425" cy="2771774"/>
          </a:xfrm>
        </p:spPr>
        <p:txBody>
          <a:bodyPr/>
          <a:lstStyle>
            <a:lvl1pPr marL="0" indent="0">
              <a:buNone/>
              <a:defRPr sz="1600" cap="all" spc="300" baseline="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C3A22E6-7E01-4547-8555-B2C197543921}"/>
              </a:ext>
            </a:extLst>
          </p:cNvPr>
          <p:cNvSpPr>
            <a:spLocks noGrp="1"/>
          </p:cNvSpPr>
          <p:nvPr>
            <p:ph type="dt" sz="half" idx="10"/>
          </p:nvPr>
        </p:nvSpPr>
        <p:spPr/>
        <p:txBody>
          <a:bodyPr/>
          <a:lstStyle/>
          <a:p>
            <a:fld id="{7CF0BCE0-945C-4FDF-95A1-2149B1FF5B83}" type="datetimeFigureOut">
              <a:rPr lang="en-US" smtClean="0"/>
              <a:t>9/5/2023</a:t>
            </a:fld>
            <a:endParaRPr lang="en-US"/>
          </a:p>
        </p:txBody>
      </p:sp>
      <p:sp>
        <p:nvSpPr>
          <p:cNvPr id="6" name="Footer Placeholder 5">
            <a:extLst>
              <a:ext uri="{FF2B5EF4-FFF2-40B4-BE49-F238E27FC236}">
                <a16:creationId xmlns:a16="http://schemas.microsoft.com/office/drawing/2014/main" id="{A90F6BEC-98F3-43FE-BA9B-B046D8917FF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D2FAF54-57F0-46F9-A1BA-B554E14017DF}"/>
              </a:ext>
            </a:extLst>
          </p:cNvPr>
          <p:cNvSpPr>
            <a:spLocks noGrp="1"/>
          </p:cNvSpPr>
          <p:nvPr>
            <p:ph type="sldNum" sz="quarter" idx="12"/>
          </p:nvPr>
        </p:nvSpPr>
        <p:spPr/>
        <p:txBody>
          <a:bodyPr/>
          <a:lstStyle/>
          <a:p>
            <a:fld id="{4CD77608-3819-479B-BB98-C216BA724EFE}" type="slidenum">
              <a:rPr lang="en-US" smtClean="0"/>
              <a:t>‹#›</a:t>
            </a:fld>
            <a:endParaRPr lang="en-US"/>
          </a:p>
        </p:txBody>
      </p:sp>
    </p:spTree>
    <p:extLst>
      <p:ext uri="{BB962C8B-B14F-4D97-AF65-F5344CB8AC3E}">
        <p14:creationId xmlns:p14="http://schemas.microsoft.com/office/powerpoint/2010/main" val="16407116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0070C0"/>
            </a:gs>
            <a:gs pos="74000">
              <a:srgbClr val="00B050"/>
            </a:gs>
            <a:gs pos="83000">
              <a:srgbClr val="92D050"/>
            </a:gs>
            <a:gs pos="100000">
              <a:srgbClr val="0070C0"/>
            </a:gs>
          </a:gsLst>
          <a:lin ang="5400000" scaled="1"/>
          <a:tileRect/>
        </a:gra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1749C77-AA3A-4DA0-9E20-32FCD2B8BD5F}"/>
              </a:ext>
            </a:extLst>
          </p:cNvPr>
          <p:cNvSpPr>
            <a:spLocks noGrp="1"/>
          </p:cNvSpPr>
          <p:nvPr>
            <p:ph type="title"/>
          </p:nvPr>
        </p:nvSpPr>
        <p:spPr>
          <a:xfrm>
            <a:off x="540000" y="540000"/>
            <a:ext cx="11101135" cy="18095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798DC81A-9B5E-4A92-AA7B-3D750F95F434}"/>
              </a:ext>
            </a:extLst>
          </p:cNvPr>
          <p:cNvSpPr>
            <a:spLocks noGrp="1"/>
          </p:cNvSpPr>
          <p:nvPr>
            <p:ph type="body" idx="1"/>
          </p:nvPr>
        </p:nvSpPr>
        <p:spPr>
          <a:xfrm>
            <a:off x="540000" y="2528887"/>
            <a:ext cx="11101136" cy="377983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a:extLst>
              <a:ext uri="{FF2B5EF4-FFF2-40B4-BE49-F238E27FC236}">
                <a16:creationId xmlns:a16="http://schemas.microsoft.com/office/drawing/2014/main" id="{604B8083-48FB-4D6A-B77A-262FE3E23D6C}"/>
              </a:ext>
            </a:extLst>
          </p:cNvPr>
          <p:cNvSpPr>
            <a:spLocks noGrp="1"/>
          </p:cNvSpPr>
          <p:nvPr>
            <p:ph type="ftr" sz="quarter" idx="3"/>
          </p:nvPr>
        </p:nvSpPr>
        <p:spPr>
          <a:xfrm>
            <a:off x="540000" y="6314400"/>
            <a:ext cx="7350795" cy="365125"/>
          </a:xfrm>
          <a:prstGeom prst="rect">
            <a:avLst/>
          </a:prstGeom>
        </p:spPr>
        <p:txBody>
          <a:bodyPr vert="horz" lIns="91440" tIns="45720" rIns="91440" bIns="45720" rtlCol="0" anchor="ctr"/>
          <a:lstStyle>
            <a:lvl1pPr algn="l">
              <a:defRPr sz="1000" spc="100" baseline="0">
                <a:solidFill>
                  <a:schemeClr val="tx1"/>
                </a:solidFill>
              </a:defRPr>
            </a:lvl1pPr>
          </a:lstStyle>
          <a:p>
            <a:endParaRPr lang="en-US" sz="1000" dirty="0"/>
          </a:p>
        </p:txBody>
      </p:sp>
      <p:sp>
        <p:nvSpPr>
          <p:cNvPr id="4" name="Date Placeholder 3">
            <a:extLst>
              <a:ext uri="{FF2B5EF4-FFF2-40B4-BE49-F238E27FC236}">
                <a16:creationId xmlns:a16="http://schemas.microsoft.com/office/drawing/2014/main" id="{41EDA5BD-F7C8-4883-81D1-EF1F6F00EF72}"/>
              </a:ext>
            </a:extLst>
          </p:cNvPr>
          <p:cNvSpPr>
            <a:spLocks noGrp="1"/>
          </p:cNvSpPr>
          <p:nvPr>
            <p:ph type="dt" sz="half" idx="2"/>
          </p:nvPr>
        </p:nvSpPr>
        <p:spPr>
          <a:xfrm>
            <a:off x="8075613" y="6314400"/>
            <a:ext cx="2623468" cy="365125"/>
          </a:xfrm>
          <a:prstGeom prst="rect">
            <a:avLst/>
          </a:prstGeom>
        </p:spPr>
        <p:txBody>
          <a:bodyPr vert="horz" lIns="91440" tIns="45720" rIns="91440" bIns="45720" rtlCol="0" anchor="ctr"/>
          <a:lstStyle>
            <a:lvl1pPr algn="r">
              <a:defRPr sz="1000" cap="none" spc="100" baseline="0">
                <a:solidFill>
                  <a:schemeClr val="tx1"/>
                </a:solidFill>
              </a:defRPr>
            </a:lvl1pPr>
          </a:lstStyle>
          <a:p>
            <a:pPr algn="r"/>
            <a:fld id="{7CF0BCE0-945C-4FDF-95A1-2149B1FF5B83}" type="datetimeFigureOut">
              <a:rPr lang="en-US" smtClean="0"/>
              <a:pPr algn="r"/>
              <a:t>9/5/2023</a:t>
            </a:fld>
            <a:endParaRPr lang="en-US" dirty="0"/>
          </a:p>
        </p:txBody>
      </p:sp>
      <p:sp>
        <p:nvSpPr>
          <p:cNvPr id="6" name="Slide Number Placeholder 5">
            <a:extLst>
              <a:ext uri="{FF2B5EF4-FFF2-40B4-BE49-F238E27FC236}">
                <a16:creationId xmlns:a16="http://schemas.microsoft.com/office/drawing/2014/main" id="{AB48FEDB-2614-400B-9C19-0F4D448D98AB}"/>
              </a:ext>
            </a:extLst>
          </p:cNvPr>
          <p:cNvSpPr>
            <a:spLocks noGrp="1"/>
          </p:cNvSpPr>
          <p:nvPr>
            <p:ph type="sldNum" sz="quarter" idx="4"/>
          </p:nvPr>
        </p:nvSpPr>
        <p:spPr>
          <a:xfrm>
            <a:off x="10883899" y="6314400"/>
            <a:ext cx="757237" cy="365125"/>
          </a:xfrm>
          <a:prstGeom prst="rect">
            <a:avLst/>
          </a:prstGeom>
        </p:spPr>
        <p:txBody>
          <a:bodyPr vert="horz" lIns="91440" tIns="45720" rIns="91440" bIns="45720" rtlCol="0" anchor="ctr"/>
          <a:lstStyle>
            <a:lvl1pPr algn="r">
              <a:defRPr sz="1000" spc="100" baseline="0">
                <a:solidFill>
                  <a:schemeClr val="tx1"/>
                </a:solidFill>
              </a:defRPr>
            </a:lvl1pPr>
          </a:lstStyle>
          <a:p>
            <a:fld id="{4CD77608-3819-479B-BB98-C216BA724EFE}" type="slidenum">
              <a:rPr lang="en-US" smtClean="0"/>
              <a:pPr/>
              <a:t>‹#›</a:t>
            </a:fld>
            <a:endParaRPr lang="en-US" sz="1000" dirty="0"/>
          </a:p>
        </p:txBody>
      </p:sp>
    </p:spTree>
    <p:extLst>
      <p:ext uri="{BB962C8B-B14F-4D97-AF65-F5344CB8AC3E}">
        <p14:creationId xmlns:p14="http://schemas.microsoft.com/office/powerpoint/2010/main" val="2070446078"/>
      </p:ext>
    </p:extLst>
  </p:cSld>
  <p:clrMap bg1="dk1" tx1="lt1" bg2="dk2" tx2="lt2" accent1="accent1" accent2="accent2" accent3="accent3" accent4="accent4" accent5="accent5" accent6="accent6" hlink="hlink" folHlink="folHlink"/>
  <p:sldLayoutIdLst>
    <p:sldLayoutId id="2147483671" r:id="rId1"/>
    <p:sldLayoutId id="2147483670" r:id="rId2"/>
    <p:sldLayoutId id="2147483669" r:id="rId3"/>
    <p:sldLayoutId id="2147483668" r:id="rId4"/>
    <p:sldLayoutId id="2147483667" r:id="rId5"/>
    <p:sldLayoutId id="2147483666" r:id="rId6"/>
    <p:sldLayoutId id="2147483665" r:id="rId7"/>
    <p:sldLayoutId id="2147483664" r:id="rId8"/>
    <p:sldLayoutId id="2147483663" r:id="rId9"/>
    <p:sldLayoutId id="2147483662" r:id="rId10"/>
    <p:sldLayoutId id="2147483661" r:id="rId11"/>
  </p:sldLayoutIdLst>
  <p:txStyles>
    <p:titleStyle>
      <a:lvl1pPr algn="l" defTabSz="914400" rtl="0" eaLnBrk="1" latinLnBrk="0" hangingPunct="1">
        <a:lnSpc>
          <a:spcPct val="90000"/>
        </a:lnSpc>
        <a:spcBef>
          <a:spcPct val="0"/>
        </a:spcBef>
        <a:buNone/>
        <a:defRPr sz="6000" kern="1200">
          <a:solidFill>
            <a:schemeClr val="tx1"/>
          </a:solidFill>
          <a:latin typeface="+mj-lt"/>
          <a:ea typeface="+mj-ea"/>
          <a:cs typeface="+mj-cs"/>
        </a:defRPr>
      </a:lvl1pPr>
    </p:titleStyle>
    <p:bodyStyle>
      <a:lvl1pPr marL="270000" indent="-270000" algn="l" defTabSz="914400" rtl="0" eaLnBrk="1" latinLnBrk="0" hangingPunct="1">
        <a:lnSpc>
          <a:spcPct val="125000"/>
        </a:lnSpc>
        <a:spcBef>
          <a:spcPts val="1000"/>
        </a:spcBef>
        <a:buFont typeface="Arial" panose="020B0604020202020204" pitchFamily="34" charset="0"/>
        <a:buChar char="•"/>
        <a:defRPr sz="1800" kern="1200" spc="50" baseline="0">
          <a:solidFill>
            <a:schemeClr val="tx1"/>
          </a:solidFill>
          <a:latin typeface="+mn-lt"/>
          <a:ea typeface="+mn-ea"/>
          <a:cs typeface="+mn-cs"/>
        </a:defRPr>
      </a:lvl1pPr>
      <a:lvl2pPr marL="720000" indent="-270000" algn="l" defTabSz="914400" rtl="0" eaLnBrk="1" latinLnBrk="0" hangingPunct="1">
        <a:lnSpc>
          <a:spcPct val="125000"/>
        </a:lnSpc>
        <a:spcBef>
          <a:spcPts val="500"/>
        </a:spcBef>
        <a:buFont typeface="Arial" panose="020B0604020202020204" pitchFamily="34" charset="0"/>
        <a:buChar char="•"/>
        <a:defRPr sz="1800" kern="1200" spc="50" baseline="0">
          <a:solidFill>
            <a:schemeClr val="tx1"/>
          </a:solidFill>
          <a:latin typeface="+mn-lt"/>
          <a:ea typeface="+mn-ea"/>
          <a:cs typeface="+mn-cs"/>
        </a:defRPr>
      </a:lvl2pPr>
      <a:lvl3pPr marL="1080000" indent="-270000" algn="l" defTabSz="914400" rtl="0" eaLnBrk="1" latinLnBrk="0" hangingPunct="1">
        <a:lnSpc>
          <a:spcPct val="125000"/>
        </a:lnSpc>
        <a:spcBef>
          <a:spcPts val="500"/>
        </a:spcBef>
        <a:buFont typeface="Arial" panose="020B0604020202020204" pitchFamily="34" charset="0"/>
        <a:buChar char="•"/>
        <a:defRPr sz="1800" kern="1200" spc="50" baseline="0">
          <a:solidFill>
            <a:schemeClr val="tx1"/>
          </a:solidFill>
          <a:latin typeface="+mn-lt"/>
          <a:ea typeface="+mn-ea"/>
          <a:cs typeface="+mn-cs"/>
        </a:defRPr>
      </a:lvl3pPr>
      <a:lvl4pPr marL="1440000" indent="-270000" algn="l" defTabSz="914400" rtl="0" eaLnBrk="1" latinLnBrk="0" hangingPunct="1">
        <a:lnSpc>
          <a:spcPct val="125000"/>
        </a:lnSpc>
        <a:spcBef>
          <a:spcPts val="500"/>
        </a:spcBef>
        <a:buFont typeface="Arial" panose="020B0604020202020204" pitchFamily="34" charset="0"/>
        <a:buChar char="•"/>
        <a:defRPr sz="1800" kern="1200" spc="50" baseline="0">
          <a:solidFill>
            <a:schemeClr val="tx1"/>
          </a:solidFill>
          <a:latin typeface="+mn-lt"/>
          <a:ea typeface="+mn-ea"/>
          <a:cs typeface="+mn-cs"/>
        </a:defRPr>
      </a:lvl4pPr>
      <a:lvl5pPr marL="1800000" indent="-270000" algn="l" defTabSz="914400" rtl="0" eaLnBrk="1" latinLnBrk="0" hangingPunct="1">
        <a:lnSpc>
          <a:spcPct val="125000"/>
        </a:lnSpc>
        <a:spcBef>
          <a:spcPts val="500"/>
        </a:spcBef>
        <a:buFont typeface="Arial" panose="020B0604020202020204" pitchFamily="34" charset="0"/>
        <a:buChar char="•"/>
        <a:defRPr sz="1800" kern="1200" spc="5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Layout" Target="../slideLayouts/slideLayout2.xml"/><Relationship Id="rId1" Type="http://schemas.openxmlformats.org/officeDocument/2006/relationships/video" Target="https://www.youtube.com/embed/MpMtTgzcHl0?feature=oembed"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9C51935E-4A08-4AE4-8E13-F40CD3C4F1C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1" name="Group 10">
            <a:extLst>
              <a:ext uri="{FF2B5EF4-FFF2-40B4-BE49-F238E27FC236}">
                <a16:creationId xmlns:a16="http://schemas.microsoft.com/office/drawing/2014/main" id="{6E2935B3-43F9-4F49-AEEE-A09015DDFF57}"/>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 y="0"/>
            <a:ext cx="12191999" cy="6861600"/>
            <a:chOff x="1" y="0"/>
            <a:chExt cx="12191999" cy="6861600"/>
          </a:xfrm>
        </p:grpSpPr>
        <p:sp>
          <p:nvSpPr>
            <p:cNvPr id="12" name="Rectangle 11">
              <a:extLst>
                <a:ext uri="{FF2B5EF4-FFF2-40B4-BE49-F238E27FC236}">
                  <a16:creationId xmlns:a16="http://schemas.microsoft.com/office/drawing/2014/main" id="{823C3E9F-031F-4D06-B2D1-FBDE7797AECC}"/>
                </a:ext>
                <a:ext uri="{C183D7F6-B498-43B3-948B-1728B52AA6E4}">
                  <adec:decorative xmlns:adec="http://schemas.microsoft.com/office/drawing/2017/decorative" xmlns="" val="1"/>
                </a:ext>
              </a:extLst>
            </p:cNvPr>
            <p:cNvSpPr>
              <a:spLocks noChangeAspect="1"/>
            </p:cNvSpPr>
            <p:nvPr>
              <p:extLst>
                <p:ext uri="{386F3935-93C4-4BCD-93E2-E3B085C9AB24}">
                  <p16:designElem xmlns:p16="http://schemas.microsoft.com/office/powerpoint/2015/main" val="1"/>
                </p:ext>
              </p:extLst>
            </p:nvPr>
          </p:nvSpPr>
          <p:spPr>
            <a:xfrm rot="16200000">
              <a:off x="1" y="1640114"/>
              <a:ext cx="5217886" cy="5217886"/>
            </a:xfrm>
            <a:prstGeom prst="rect">
              <a:avLst/>
            </a:prstGeom>
            <a:gradFill flip="none" rotWithShape="1">
              <a:gsLst>
                <a:gs pos="0">
                  <a:schemeClr val="accent2">
                    <a:alpha val="60000"/>
                  </a:schemeClr>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a:extLst>
                <a:ext uri="{FF2B5EF4-FFF2-40B4-BE49-F238E27FC236}">
                  <a16:creationId xmlns:a16="http://schemas.microsoft.com/office/drawing/2014/main" id="{AD6B24CB-2D97-4762-B34A-9FE40CECA824}"/>
                </a:ext>
                <a:ext uri="{C183D7F6-B498-43B3-948B-1728B52AA6E4}">
                  <adec:decorative xmlns:adec="http://schemas.microsoft.com/office/drawing/2017/decorative" xmlns="" val="1"/>
                </a:ext>
              </a:extLst>
            </p:cNvPr>
            <p:cNvSpPr>
              <a:spLocks noChangeAspect="1"/>
            </p:cNvSpPr>
            <p:nvPr>
              <p:extLst>
                <p:ext uri="{386F3935-93C4-4BCD-93E2-E3B085C9AB24}">
                  <p16:designElem xmlns:p16="http://schemas.microsoft.com/office/powerpoint/2015/main" val="1"/>
                </p:ext>
              </p:extLst>
            </p:nvPr>
          </p:nvSpPr>
          <p:spPr>
            <a:xfrm>
              <a:off x="6384514" y="0"/>
              <a:ext cx="4320000" cy="4320000"/>
            </a:xfrm>
            <a:prstGeom prst="ellipse">
              <a:avLst/>
            </a:prstGeom>
            <a:solidFill>
              <a:schemeClr val="accent3">
                <a:alpha val="96000"/>
              </a:schemeClr>
            </a:solidFill>
            <a:ln>
              <a:noFill/>
            </a:ln>
            <a:effectLst>
              <a:softEdge rad="1016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a:extLst>
                <a:ext uri="{FF2B5EF4-FFF2-40B4-BE49-F238E27FC236}">
                  <a16:creationId xmlns:a16="http://schemas.microsoft.com/office/drawing/2014/main" id="{72E85C82-5A92-4169-B806-F7A311C1C60E}"/>
                </a:ext>
                <a:ext uri="{C183D7F6-B498-43B3-948B-1728B52AA6E4}">
                  <adec:decorative xmlns:adec="http://schemas.microsoft.com/office/drawing/2017/decorative" xmlns="" val="1"/>
                </a:ext>
              </a:extLst>
            </p:cNvPr>
            <p:cNvSpPr>
              <a:spLocks noChangeAspect="1"/>
            </p:cNvSpPr>
            <p:nvPr>
              <p:extLst>
                <p:ext uri="{386F3935-93C4-4BCD-93E2-E3B085C9AB24}">
                  <p16:designElem xmlns:p16="http://schemas.microsoft.com/office/powerpoint/2015/main" val="1"/>
                </p:ext>
              </p:extLst>
            </p:nvPr>
          </p:nvSpPr>
          <p:spPr>
            <a:xfrm>
              <a:off x="6119057" y="1230054"/>
              <a:ext cx="5506886" cy="5506886"/>
            </a:xfrm>
            <a:prstGeom prst="ellipse">
              <a:avLst/>
            </a:prstGeom>
            <a:solidFill>
              <a:schemeClr val="accent2">
                <a:alpha val="60000"/>
              </a:schemeClr>
            </a:solidFill>
            <a:ln>
              <a:noFill/>
            </a:ln>
            <a:effectLst>
              <a:softEdge rad="1270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5" name="Group 14">
              <a:extLst>
                <a:ext uri="{FF2B5EF4-FFF2-40B4-BE49-F238E27FC236}">
                  <a16:creationId xmlns:a16="http://schemas.microsoft.com/office/drawing/2014/main" id="{536DD679-1C6F-4F84-9CA0-27B1ABCFD7D1}"/>
                </a:ext>
                <a:ext uri="{C183D7F6-B498-43B3-948B-1728B52AA6E4}">
                  <adec:decorative xmlns:adec="http://schemas.microsoft.com/office/drawing/2017/decorative" xmlns="" val="1"/>
                </a:ext>
              </a:extLst>
            </p:cNvPr>
            <p:cNvGrpSpPr>
              <a:grpSpLocks noChangeAspect="1"/>
            </p:cNvGrpSpPr>
            <p:nvPr>
              <p:extLst>
                <p:ext uri="{386F3935-93C4-4BCD-93E2-E3B085C9AB24}">
                  <p16:designElem xmlns:p16="http://schemas.microsoft.com/office/powerpoint/2015/main" val="1"/>
                </p:ext>
              </p:extLst>
            </p:nvPr>
          </p:nvGrpSpPr>
          <p:grpSpPr>
            <a:xfrm>
              <a:off x="690092" y="0"/>
              <a:ext cx="10800000" cy="6858000"/>
              <a:chOff x="2328000" y="0"/>
              <a:chExt cx="2880000" cy="1440000"/>
            </a:xfrm>
          </p:grpSpPr>
          <p:sp>
            <p:nvSpPr>
              <p:cNvPr id="20" name="Rectangle 19">
                <a:extLst>
                  <a:ext uri="{FF2B5EF4-FFF2-40B4-BE49-F238E27FC236}">
                    <a16:creationId xmlns:a16="http://schemas.microsoft.com/office/drawing/2014/main" id="{90EBB60D-86C6-45E0-AB7B-8C952FEBDD97}"/>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3768000" y="0"/>
                <a:ext cx="1440000" cy="1440000"/>
              </a:xfrm>
              <a:prstGeom prst="rect">
                <a:avLst/>
              </a:prstGeom>
              <a:gradFill flip="none" rotWithShape="1">
                <a:gsLst>
                  <a:gs pos="0">
                    <a:schemeClr val="accent1"/>
                  </a:gs>
                  <a:gs pos="60000">
                    <a:schemeClr val="accent1">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E06710FE-8C5F-4C9D-AF9E-1A7CDAE4C67E}"/>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flipH="1">
                <a:off x="2328000" y="0"/>
                <a:ext cx="1440000" cy="1440000"/>
              </a:xfrm>
              <a:prstGeom prst="rect">
                <a:avLst/>
              </a:prstGeom>
              <a:gradFill flip="none" rotWithShape="1">
                <a:gsLst>
                  <a:gs pos="0">
                    <a:schemeClr val="accent1"/>
                  </a:gs>
                  <a:gs pos="60000">
                    <a:schemeClr val="accent1">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6" name="Group 15">
              <a:extLst>
                <a:ext uri="{FF2B5EF4-FFF2-40B4-BE49-F238E27FC236}">
                  <a16:creationId xmlns:a16="http://schemas.microsoft.com/office/drawing/2014/main" id="{38556C1B-E283-4483-ACD0-2808A242AC15}"/>
                </a:ext>
                <a:ext uri="{C183D7F6-B498-43B3-948B-1728B52AA6E4}">
                  <adec:decorative xmlns:adec="http://schemas.microsoft.com/office/drawing/2017/decorative" xmlns="" val="1"/>
                </a:ext>
              </a:extLst>
            </p:cNvPr>
            <p:cNvGrpSpPr>
              <a:grpSpLocks noChangeAspect="1"/>
            </p:cNvGrpSpPr>
            <p:nvPr>
              <p:extLst>
                <p:ext uri="{386F3935-93C4-4BCD-93E2-E3B085C9AB24}">
                  <p16:designElem xmlns:p16="http://schemas.microsoft.com/office/powerpoint/2015/main" val="1"/>
                </p:ext>
              </p:extLst>
            </p:nvPr>
          </p:nvGrpSpPr>
          <p:grpSpPr>
            <a:xfrm rot="5400000">
              <a:off x="7048499" y="1714500"/>
              <a:ext cx="6858000" cy="3429000"/>
              <a:chOff x="0" y="0"/>
              <a:chExt cx="2880000" cy="1440000"/>
            </a:xfrm>
          </p:grpSpPr>
          <p:sp>
            <p:nvSpPr>
              <p:cNvPr id="18" name="Rectangle 17">
                <a:extLst>
                  <a:ext uri="{FF2B5EF4-FFF2-40B4-BE49-F238E27FC236}">
                    <a16:creationId xmlns:a16="http://schemas.microsoft.com/office/drawing/2014/main" id="{6575218D-6500-488D-AB87-B8B426C1CC5A}"/>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1440000" y="0"/>
                <a:ext cx="1440000" cy="1440000"/>
              </a:xfrm>
              <a:prstGeom prst="rect">
                <a:avLst/>
              </a:prstGeom>
              <a:gradFill flip="none" rotWithShape="1">
                <a:gsLst>
                  <a:gs pos="0">
                    <a:schemeClr val="accent2"/>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0859891A-F84B-4F49-B829-12D780F42780}"/>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flipH="1">
                <a:off x="0" y="0"/>
                <a:ext cx="1440000" cy="1440000"/>
              </a:xfrm>
              <a:prstGeom prst="rect">
                <a:avLst/>
              </a:prstGeom>
              <a:gradFill flip="none" rotWithShape="1">
                <a:gsLst>
                  <a:gs pos="0">
                    <a:schemeClr val="accent2"/>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7" name="Rectangle 16">
              <a:extLst>
                <a:ext uri="{FF2B5EF4-FFF2-40B4-BE49-F238E27FC236}">
                  <a16:creationId xmlns:a16="http://schemas.microsoft.com/office/drawing/2014/main" id="{2A4DD948-16D9-47F3-880E-69BF40A2CFB1}"/>
                </a:ext>
                <a:ext uri="{C183D7F6-B498-43B3-948B-1728B52AA6E4}">
                  <adec:decorative xmlns:adec="http://schemas.microsoft.com/office/drawing/2017/decorative" xmlns="" val="1"/>
                </a:ext>
              </a:extLst>
            </p:cNvPr>
            <p:cNvSpPr>
              <a:spLocks noChangeAspect="1"/>
            </p:cNvSpPr>
            <p:nvPr>
              <p:extLst>
                <p:ext uri="{386F3935-93C4-4BCD-93E2-E3B085C9AB24}">
                  <p16:designElem xmlns:p16="http://schemas.microsoft.com/office/powerpoint/2015/main" val="1"/>
                </p:ext>
              </p:extLst>
            </p:nvPr>
          </p:nvSpPr>
          <p:spPr>
            <a:xfrm rot="10800000">
              <a:off x="5602287" y="271887"/>
              <a:ext cx="6589713" cy="6589713"/>
            </a:xfrm>
            <a:prstGeom prst="rect">
              <a:avLst/>
            </a:prstGeom>
            <a:gradFill flip="none" rotWithShape="1">
              <a:gsLst>
                <a:gs pos="0">
                  <a:schemeClr val="accent3"/>
                </a:gs>
                <a:gs pos="60000">
                  <a:schemeClr val="accent3">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3" name="Rectangle 22">
            <a:extLst>
              <a:ext uri="{FF2B5EF4-FFF2-40B4-BE49-F238E27FC236}">
                <a16:creationId xmlns:a16="http://schemas.microsoft.com/office/drawing/2014/main" id="{8CED433A-4441-4EF2-A360-2D5C19C7F3C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12192000" cy="6858000"/>
          </a:xfrm>
          <a:prstGeom prst="rect">
            <a:avLst/>
          </a:prstGeom>
          <a:gradFill flip="none" rotWithShape="1">
            <a:gsLst>
              <a:gs pos="0">
                <a:schemeClr val="bg2">
                  <a:alpha val="60000"/>
                </a:schemeClr>
              </a:gs>
              <a:gs pos="37000">
                <a:schemeClr val="bg2">
                  <a:alpha val="60000"/>
                </a:schemeClr>
              </a:gs>
              <a:gs pos="79000">
                <a:schemeClr val="bg2">
                  <a:alpha val="0"/>
                </a:schemeClr>
              </a:gs>
            </a:gsLst>
            <a:lin ang="0" scaled="1"/>
            <a:tileRect/>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p:txBody>
      </p:sp>
      <p:sp>
        <p:nvSpPr>
          <p:cNvPr id="2" name="Title 1">
            <a:extLst>
              <a:ext uri="{FF2B5EF4-FFF2-40B4-BE49-F238E27FC236}">
                <a16:creationId xmlns:a16="http://schemas.microsoft.com/office/drawing/2014/main" id="{7121FC9F-CD13-CD59-4894-61657F100783}"/>
              </a:ext>
            </a:extLst>
          </p:cNvPr>
          <p:cNvSpPr>
            <a:spLocks noGrp="1"/>
          </p:cNvSpPr>
          <p:nvPr>
            <p:ph type="ctrTitle"/>
          </p:nvPr>
        </p:nvSpPr>
        <p:spPr>
          <a:xfrm>
            <a:off x="4415082" y="-101569"/>
            <a:ext cx="7438027" cy="1637514"/>
          </a:xfrm>
        </p:spPr>
        <p:txBody>
          <a:bodyPr>
            <a:normAutofit fontScale="90000"/>
          </a:bodyPr>
          <a:lstStyle/>
          <a:p>
            <a:r>
              <a:rPr lang="en-US" dirty="0"/>
              <a:t>What is Prayer?</a:t>
            </a:r>
          </a:p>
        </p:txBody>
      </p:sp>
      <p:grpSp>
        <p:nvGrpSpPr>
          <p:cNvPr id="25" name="Group 24">
            <a:extLst>
              <a:ext uri="{FF2B5EF4-FFF2-40B4-BE49-F238E27FC236}">
                <a16:creationId xmlns:a16="http://schemas.microsoft.com/office/drawing/2014/main" id="{614A0AA1-C9DD-452F-AF3C-8231C0CD8325}"/>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10800000">
            <a:off x="1" y="3600"/>
            <a:ext cx="6854400" cy="6854400"/>
            <a:chOff x="0" y="3600"/>
            <a:chExt cx="6854400" cy="6854400"/>
          </a:xfrm>
        </p:grpSpPr>
        <p:sp>
          <p:nvSpPr>
            <p:cNvPr id="26" name="Oval 25">
              <a:extLst>
                <a:ext uri="{FF2B5EF4-FFF2-40B4-BE49-F238E27FC236}">
                  <a16:creationId xmlns:a16="http://schemas.microsoft.com/office/drawing/2014/main" id="{081A3F73-01DC-494A-B9CC-582418F95AB1}"/>
                </a:ext>
                <a:ext uri="{C183D7F6-B498-43B3-948B-1728B52AA6E4}">
                  <adec:decorative xmlns:adec="http://schemas.microsoft.com/office/drawing/2017/decorative" xmlns="" val="1"/>
                </a:ext>
              </a:extLst>
            </p:cNvPr>
            <p:cNvSpPr>
              <a:spLocks noChangeAspect="1"/>
            </p:cNvSpPr>
            <p:nvPr>
              <p:extLst>
                <p:ext uri="{386F3935-93C4-4BCD-93E2-E3B085C9AB24}">
                  <p16:designElem xmlns:p16="http://schemas.microsoft.com/office/powerpoint/2015/main" val="1"/>
                </p:ext>
              </p:extLst>
            </p:nvPr>
          </p:nvSpPr>
          <p:spPr>
            <a:xfrm rot="10800000">
              <a:off x="1" y="3600"/>
              <a:ext cx="5760000" cy="5760000"/>
            </a:xfrm>
            <a:prstGeom prst="ellipse">
              <a:avLst/>
            </a:prstGeom>
            <a:solidFill>
              <a:schemeClr val="accent1">
                <a:alpha val="80000"/>
              </a:schemeClr>
            </a:solidFill>
            <a:ln>
              <a:noFill/>
            </a:ln>
            <a:effectLst>
              <a:softEdge rad="1016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Oval 26">
              <a:extLst>
                <a:ext uri="{FF2B5EF4-FFF2-40B4-BE49-F238E27FC236}">
                  <a16:creationId xmlns:a16="http://schemas.microsoft.com/office/drawing/2014/main" id="{0C4A7316-203B-47F8-B448-E54B106DB1E5}"/>
                </a:ext>
                <a:ext uri="{C183D7F6-B498-43B3-948B-1728B52AA6E4}">
                  <adec:decorative xmlns:adec="http://schemas.microsoft.com/office/drawing/2017/decorative" xmlns="" val="1"/>
                </a:ext>
              </a:extLst>
            </p:cNvPr>
            <p:cNvSpPr>
              <a:spLocks noChangeAspect="1"/>
            </p:cNvSpPr>
            <p:nvPr>
              <p:extLst>
                <p:ext uri="{386F3935-93C4-4BCD-93E2-E3B085C9AB24}">
                  <p16:designElem xmlns:p16="http://schemas.microsoft.com/office/powerpoint/2015/main" val="1"/>
                </p:ext>
              </p:extLst>
            </p:nvPr>
          </p:nvSpPr>
          <p:spPr>
            <a:xfrm rot="10800000">
              <a:off x="1" y="1992024"/>
              <a:ext cx="4320000" cy="4320000"/>
            </a:xfrm>
            <a:prstGeom prst="ellipse">
              <a:avLst/>
            </a:prstGeom>
            <a:solidFill>
              <a:schemeClr val="accent3"/>
            </a:solidFill>
            <a:ln>
              <a:noFill/>
            </a:ln>
            <a:effectLst>
              <a:softEdge rad="1016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Oval 27">
              <a:extLst>
                <a:ext uri="{FF2B5EF4-FFF2-40B4-BE49-F238E27FC236}">
                  <a16:creationId xmlns:a16="http://schemas.microsoft.com/office/drawing/2014/main" id="{2DFB6685-5F8D-4A29-9735-BF4667A59C0E}"/>
                </a:ext>
                <a:ext uri="{C183D7F6-B498-43B3-948B-1728B52AA6E4}">
                  <adec:decorative xmlns:adec="http://schemas.microsoft.com/office/drawing/2017/decorative" xmlns="" val="1"/>
                </a:ext>
              </a:extLst>
            </p:cNvPr>
            <p:cNvSpPr>
              <a:spLocks noChangeAspect="1"/>
            </p:cNvSpPr>
            <p:nvPr>
              <p:extLst>
                <p:ext uri="{386F3935-93C4-4BCD-93E2-E3B085C9AB24}">
                  <p16:designElem xmlns:p16="http://schemas.microsoft.com/office/powerpoint/2015/main" val="1"/>
                </p:ext>
              </p:extLst>
            </p:nvPr>
          </p:nvSpPr>
          <p:spPr>
            <a:xfrm rot="10800000">
              <a:off x="0" y="3600"/>
              <a:ext cx="6854400" cy="6854400"/>
            </a:xfrm>
            <a:prstGeom prst="ellipse">
              <a:avLst/>
            </a:prstGeom>
            <a:solidFill>
              <a:schemeClr val="accent2">
                <a:alpha val="60000"/>
              </a:schemeClr>
            </a:solidFill>
            <a:ln>
              <a:noFill/>
            </a:ln>
            <a:effectLst>
              <a:softEdge rad="1270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10" name="Picture 9" descr="A picture containing text&#10;&#10;Description automatically generated">
            <a:extLst>
              <a:ext uri="{FF2B5EF4-FFF2-40B4-BE49-F238E27FC236}">
                <a16:creationId xmlns:a16="http://schemas.microsoft.com/office/drawing/2014/main" id="{D7A004C3-0BDA-D885-FC08-EDDD66331AA0}"/>
              </a:ext>
            </a:extLst>
          </p:cNvPr>
          <p:cNvPicPr>
            <a:picLocks noChangeAspect="1"/>
          </p:cNvPicPr>
          <p:nvPr/>
        </p:nvPicPr>
        <p:blipFill>
          <a:blip r:embed="rId2"/>
          <a:stretch>
            <a:fillRect/>
          </a:stretch>
        </p:blipFill>
        <p:spPr>
          <a:xfrm>
            <a:off x="7696200" y="2639603"/>
            <a:ext cx="4609383" cy="4609383"/>
          </a:xfrm>
          <a:prstGeom prst="rect">
            <a:avLst/>
          </a:prstGeom>
        </p:spPr>
      </p:pic>
      <p:sp>
        <p:nvSpPr>
          <p:cNvPr id="5" name="Subtitle 2">
            <a:extLst>
              <a:ext uri="{FF2B5EF4-FFF2-40B4-BE49-F238E27FC236}">
                <a16:creationId xmlns:a16="http://schemas.microsoft.com/office/drawing/2014/main" id="{DB2471ED-DE59-E495-C1FF-B60081E54951}"/>
              </a:ext>
            </a:extLst>
          </p:cNvPr>
          <p:cNvSpPr txBox="1">
            <a:spLocks/>
          </p:cNvSpPr>
          <p:nvPr/>
        </p:nvSpPr>
        <p:spPr>
          <a:xfrm>
            <a:off x="425872" y="5457946"/>
            <a:ext cx="6200291" cy="1194379"/>
          </a:xfrm>
          <a:prstGeom prst="rect">
            <a:avLst/>
          </a:prstGeom>
        </p:spPr>
        <p:txBody>
          <a:bodyPr vert="horz" lIns="91440" tIns="45720" rIns="91440" bIns="45720" rtlCol="0" anchor="t">
            <a:normAutofit/>
          </a:bodyPr>
          <a:lstStyle>
            <a:lvl1pPr marL="0" indent="0" algn="l" defTabSz="914400" rtl="0" eaLnBrk="1" latinLnBrk="0" hangingPunct="1">
              <a:lnSpc>
                <a:spcPct val="125000"/>
              </a:lnSpc>
              <a:spcBef>
                <a:spcPts val="1000"/>
              </a:spcBef>
              <a:buFont typeface="Arial" panose="020B0604020202020204" pitchFamily="34" charset="0"/>
              <a:buNone/>
              <a:defRPr sz="1600" kern="1200" cap="all" spc="300" baseline="0">
                <a:solidFill>
                  <a:schemeClr val="tx1"/>
                </a:solidFill>
                <a:latin typeface="+mn-lt"/>
                <a:ea typeface="+mn-ea"/>
                <a:cs typeface="+mn-cs"/>
              </a:defRPr>
            </a:lvl1pPr>
            <a:lvl2pPr marL="457200" indent="0" algn="ctr" defTabSz="914400" rtl="0" eaLnBrk="1" latinLnBrk="0" hangingPunct="1">
              <a:lnSpc>
                <a:spcPct val="125000"/>
              </a:lnSpc>
              <a:spcBef>
                <a:spcPts val="500"/>
              </a:spcBef>
              <a:buFont typeface="Arial" panose="020B0604020202020204" pitchFamily="34" charset="0"/>
              <a:buNone/>
              <a:defRPr sz="2000" kern="1200" spc="50" baseline="0">
                <a:solidFill>
                  <a:schemeClr val="tx1"/>
                </a:solidFill>
                <a:latin typeface="+mn-lt"/>
                <a:ea typeface="+mn-ea"/>
                <a:cs typeface="+mn-cs"/>
              </a:defRPr>
            </a:lvl2pPr>
            <a:lvl3pPr marL="914400" indent="0" algn="ctr" defTabSz="914400" rtl="0" eaLnBrk="1" latinLnBrk="0" hangingPunct="1">
              <a:lnSpc>
                <a:spcPct val="125000"/>
              </a:lnSpc>
              <a:spcBef>
                <a:spcPts val="500"/>
              </a:spcBef>
              <a:buFont typeface="Arial" panose="020B0604020202020204" pitchFamily="34" charset="0"/>
              <a:buNone/>
              <a:defRPr sz="1800" kern="1200" spc="50" baseline="0">
                <a:solidFill>
                  <a:schemeClr val="tx1"/>
                </a:solidFill>
                <a:latin typeface="+mn-lt"/>
                <a:ea typeface="+mn-ea"/>
                <a:cs typeface="+mn-cs"/>
              </a:defRPr>
            </a:lvl3pPr>
            <a:lvl4pPr marL="1371600" indent="0" algn="ctr" defTabSz="914400" rtl="0" eaLnBrk="1" latinLnBrk="0" hangingPunct="1">
              <a:lnSpc>
                <a:spcPct val="125000"/>
              </a:lnSpc>
              <a:spcBef>
                <a:spcPts val="500"/>
              </a:spcBef>
              <a:buFont typeface="Arial" panose="020B0604020202020204" pitchFamily="34" charset="0"/>
              <a:buNone/>
              <a:defRPr sz="1600" kern="1200" spc="50" baseline="0">
                <a:solidFill>
                  <a:schemeClr val="tx1"/>
                </a:solidFill>
                <a:latin typeface="+mn-lt"/>
                <a:ea typeface="+mn-ea"/>
                <a:cs typeface="+mn-cs"/>
              </a:defRPr>
            </a:lvl4pPr>
            <a:lvl5pPr marL="1828800" indent="0" algn="ctr" defTabSz="914400" rtl="0" eaLnBrk="1" latinLnBrk="0" hangingPunct="1">
              <a:lnSpc>
                <a:spcPct val="125000"/>
              </a:lnSpc>
              <a:spcBef>
                <a:spcPts val="500"/>
              </a:spcBef>
              <a:buFont typeface="Arial" panose="020B0604020202020204" pitchFamily="34" charset="0"/>
              <a:buNone/>
              <a:defRPr sz="1600" kern="1200" spc="50" baseline="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GB" sz="2400" dirty="0"/>
              <a:t>Monmouth diocesan vision: Discipleship</a:t>
            </a:r>
          </a:p>
        </p:txBody>
      </p:sp>
      <p:pic>
        <p:nvPicPr>
          <p:cNvPr id="8" name="Picture 7"/>
          <p:cNvPicPr>
            <a:picLocks noChangeAspect="1"/>
          </p:cNvPicPr>
          <p:nvPr/>
        </p:nvPicPr>
        <p:blipFill>
          <a:blip r:embed="rId3"/>
          <a:stretch>
            <a:fillRect/>
          </a:stretch>
        </p:blipFill>
        <p:spPr>
          <a:xfrm>
            <a:off x="1189613" y="1389739"/>
            <a:ext cx="2356851" cy="2639673"/>
          </a:xfrm>
          <a:prstGeom prst="ellipse">
            <a:avLst/>
          </a:prstGeom>
          <a:ln>
            <a:noFill/>
          </a:ln>
          <a:effectLst>
            <a:softEdge rad="112500"/>
          </a:effectLst>
        </p:spPr>
      </p:pic>
    </p:spTree>
    <p:extLst>
      <p:ext uri="{BB962C8B-B14F-4D97-AF65-F5344CB8AC3E}">
        <p14:creationId xmlns:p14="http://schemas.microsoft.com/office/powerpoint/2010/main" val="36043603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9C51935E-4A08-4AE4-8E13-F40CD3C4F1C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1" name="Group 10">
            <a:extLst>
              <a:ext uri="{FF2B5EF4-FFF2-40B4-BE49-F238E27FC236}">
                <a16:creationId xmlns:a16="http://schemas.microsoft.com/office/drawing/2014/main" id="{6E2935B3-43F9-4F49-AEEE-A09015DDFF57}"/>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 y="0"/>
            <a:ext cx="12191999" cy="6861600"/>
            <a:chOff x="1" y="0"/>
            <a:chExt cx="12191999" cy="6861600"/>
          </a:xfrm>
        </p:grpSpPr>
        <p:sp>
          <p:nvSpPr>
            <p:cNvPr id="12" name="Rectangle 11">
              <a:extLst>
                <a:ext uri="{FF2B5EF4-FFF2-40B4-BE49-F238E27FC236}">
                  <a16:creationId xmlns:a16="http://schemas.microsoft.com/office/drawing/2014/main" id="{823C3E9F-031F-4D06-B2D1-FBDE7797AECC}"/>
                </a:ext>
                <a:ext uri="{C183D7F6-B498-43B3-948B-1728B52AA6E4}">
                  <adec:decorative xmlns:adec="http://schemas.microsoft.com/office/drawing/2017/decorative" xmlns="" val="1"/>
                </a:ext>
              </a:extLst>
            </p:cNvPr>
            <p:cNvSpPr>
              <a:spLocks noChangeAspect="1"/>
            </p:cNvSpPr>
            <p:nvPr>
              <p:extLst>
                <p:ext uri="{386F3935-93C4-4BCD-93E2-E3B085C9AB24}">
                  <p16:designElem xmlns:p16="http://schemas.microsoft.com/office/powerpoint/2015/main" val="1"/>
                </p:ext>
              </p:extLst>
            </p:nvPr>
          </p:nvSpPr>
          <p:spPr>
            <a:xfrm rot="16200000">
              <a:off x="1" y="1640114"/>
              <a:ext cx="5217886" cy="5217886"/>
            </a:xfrm>
            <a:prstGeom prst="rect">
              <a:avLst/>
            </a:prstGeom>
            <a:gradFill flip="none" rotWithShape="1">
              <a:gsLst>
                <a:gs pos="0">
                  <a:schemeClr val="accent2">
                    <a:alpha val="60000"/>
                  </a:schemeClr>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a:extLst>
                <a:ext uri="{FF2B5EF4-FFF2-40B4-BE49-F238E27FC236}">
                  <a16:creationId xmlns:a16="http://schemas.microsoft.com/office/drawing/2014/main" id="{AD6B24CB-2D97-4762-B34A-9FE40CECA824}"/>
                </a:ext>
                <a:ext uri="{C183D7F6-B498-43B3-948B-1728B52AA6E4}">
                  <adec:decorative xmlns:adec="http://schemas.microsoft.com/office/drawing/2017/decorative" xmlns="" val="1"/>
                </a:ext>
              </a:extLst>
            </p:cNvPr>
            <p:cNvSpPr>
              <a:spLocks noChangeAspect="1"/>
            </p:cNvSpPr>
            <p:nvPr>
              <p:extLst>
                <p:ext uri="{386F3935-93C4-4BCD-93E2-E3B085C9AB24}">
                  <p16:designElem xmlns:p16="http://schemas.microsoft.com/office/powerpoint/2015/main" val="1"/>
                </p:ext>
              </p:extLst>
            </p:nvPr>
          </p:nvSpPr>
          <p:spPr>
            <a:xfrm>
              <a:off x="6384514" y="0"/>
              <a:ext cx="4320000" cy="4320000"/>
            </a:xfrm>
            <a:prstGeom prst="ellipse">
              <a:avLst/>
            </a:prstGeom>
            <a:solidFill>
              <a:schemeClr val="accent3">
                <a:alpha val="96000"/>
              </a:schemeClr>
            </a:solidFill>
            <a:ln>
              <a:noFill/>
            </a:ln>
            <a:effectLst>
              <a:softEdge rad="1016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a:extLst>
                <a:ext uri="{FF2B5EF4-FFF2-40B4-BE49-F238E27FC236}">
                  <a16:creationId xmlns:a16="http://schemas.microsoft.com/office/drawing/2014/main" id="{72E85C82-5A92-4169-B806-F7A311C1C60E}"/>
                </a:ext>
                <a:ext uri="{C183D7F6-B498-43B3-948B-1728B52AA6E4}">
                  <adec:decorative xmlns:adec="http://schemas.microsoft.com/office/drawing/2017/decorative" xmlns="" val="1"/>
                </a:ext>
              </a:extLst>
            </p:cNvPr>
            <p:cNvSpPr>
              <a:spLocks noChangeAspect="1"/>
            </p:cNvSpPr>
            <p:nvPr>
              <p:extLst>
                <p:ext uri="{386F3935-93C4-4BCD-93E2-E3B085C9AB24}">
                  <p16:designElem xmlns:p16="http://schemas.microsoft.com/office/powerpoint/2015/main" val="1"/>
                </p:ext>
              </p:extLst>
            </p:nvPr>
          </p:nvSpPr>
          <p:spPr>
            <a:xfrm>
              <a:off x="6119057" y="1230054"/>
              <a:ext cx="5506886" cy="5506886"/>
            </a:xfrm>
            <a:prstGeom prst="ellipse">
              <a:avLst/>
            </a:prstGeom>
            <a:solidFill>
              <a:schemeClr val="accent2">
                <a:alpha val="60000"/>
              </a:schemeClr>
            </a:solidFill>
            <a:ln>
              <a:noFill/>
            </a:ln>
            <a:effectLst>
              <a:softEdge rad="1270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5" name="Group 14">
              <a:extLst>
                <a:ext uri="{FF2B5EF4-FFF2-40B4-BE49-F238E27FC236}">
                  <a16:creationId xmlns:a16="http://schemas.microsoft.com/office/drawing/2014/main" id="{536DD679-1C6F-4F84-9CA0-27B1ABCFD7D1}"/>
                </a:ext>
                <a:ext uri="{C183D7F6-B498-43B3-948B-1728B52AA6E4}">
                  <adec:decorative xmlns:adec="http://schemas.microsoft.com/office/drawing/2017/decorative" xmlns="" val="1"/>
                </a:ext>
              </a:extLst>
            </p:cNvPr>
            <p:cNvGrpSpPr>
              <a:grpSpLocks noChangeAspect="1"/>
            </p:cNvGrpSpPr>
            <p:nvPr>
              <p:extLst>
                <p:ext uri="{386F3935-93C4-4BCD-93E2-E3B085C9AB24}">
                  <p16:designElem xmlns:p16="http://schemas.microsoft.com/office/powerpoint/2015/main" val="1"/>
                </p:ext>
              </p:extLst>
            </p:nvPr>
          </p:nvGrpSpPr>
          <p:grpSpPr>
            <a:xfrm>
              <a:off x="690092" y="0"/>
              <a:ext cx="10800000" cy="6858000"/>
              <a:chOff x="2328000" y="0"/>
              <a:chExt cx="2880000" cy="1440000"/>
            </a:xfrm>
          </p:grpSpPr>
          <p:sp>
            <p:nvSpPr>
              <p:cNvPr id="20" name="Rectangle 19">
                <a:extLst>
                  <a:ext uri="{FF2B5EF4-FFF2-40B4-BE49-F238E27FC236}">
                    <a16:creationId xmlns:a16="http://schemas.microsoft.com/office/drawing/2014/main" id="{90EBB60D-86C6-45E0-AB7B-8C952FEBDD97}"/>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3768000" y="0"/>
                <a:ext cx="1440000" cy="1440000"/>
              </a:xfrm>
              <a:prstGeom prst="rect">
                <a:avLst/>
              </a:prstGeom>
              <a:gradFill flip="none" rotWithShape="1">
                <a:gsLst>
                  <a:gs pos="0">
                    <a:schemeClr val="accent1"/>
                  </a:gs>
                  <a:gs pos="60000">
                    <a:schemeClr val="accent1">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E06710FE-8C5F-4C9D-AF9E-1A7CDAE4C67E}"/>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flipH="1">
                <a:off x="2328000" y="0"/>
                <a:ext cx="1440000" cy="1440000"/>
              </a:xfrm>
              <a:prstGeom prst="rect">
                <a:avLst/>
              </a:prstGeom>
              <a:gradFill flip="none" rotWithShape="1">
                <a:gsLst>
                  <a:gs pos="0">
                    <a:schemeClr val="accent1"/>
                  </a:gs>
                  <a:gs pos="60000">
                    <a:schemeClr val="accent1">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6" name="Group 15">
              <a:extLst>
                <a:ext uri="{FF2B5EF4-FFF2-40B4-BE49-F238E27FC236}">
                  <a16:creationId xmlns:a16="http://schemas.microsoft.com/office/drawing/2014/main" id="{38556C1B-E283-4483-ACD0-2808A242AC15}"/>
                </a:ext>
                <a:ext uri="{C183D7F6-B498-43B3-948B-1728B52AA6E4}">
                  <adec:decorative xmlns:adec="http://schemas.microsoft.com/office/drawing/2017/decorative" xmlns="" val="1"/>
                </a:ext>
              </a:extLst>
            </p:cNvPr>
            <p:cNvGrpSpPr>
              <a:grpSpLocks noChangeAspect="1"/>
            </p:cNvGrpSpPr>
            <p:nvPr>
              <p:extLst>
                <p:ext uri="{386F3935-93C4-4BCD-93E2-E3B085C9AB24}">
                  <p16:designElem xmlns:p16="http://schemas.microsoft.com/office/powerpoint/2015/main" val="1"/>
                </p:ext>
              </p:extLst>
            </p:nvPr>
          </p:nvGrpSpPr>
          <p:grpSpPr>
            <a:xfrm rot="5400000">
              <a:off x="7048499" y="1714500"/>
              <a:ext cx="6858000" cy="3429000"/>
              <a:chOff x="0" y="0"/>
              <a:chExt cx="2880000" cy="1440000"/>
            </a:xfrm>
          </p:grpSpPr>
          <p:sp>
            <p:nvSpPr>
              <p:cNvPr id="18" name="Rectangle 17">
                <a:extLst>
                  <a:ext uri="{FF2B5EF4-FFF2-40B4-BE49-F238E27FC236}">
                    <a16:creationId xmlns:a16="http://schemas.microsoft.com/office/drawing/2014/main" id="{6575218D-6500-488D-AB87-B8B426C1CC5A}"/>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1440000" y="0"/>
                <a:ext cx="1440000" cy="1440000"/>
              </a:xfrm>
              <a:prstGeom prst="rect">
                <a:avLst/>
              </a:prstGeom>
              <a:gradFill flip="none" rotWithShape="1">
                <a:gsLst>
                  <a:gs pos="0">
                    <a:schemeClr val="accent2"/>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0859891A-F84B-4F49-B829-12D780F42780}"/>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flipH="1">
                <a:off x="0" y="0"/>
                <a:ext cx="1440000" cy="1440000"/>
              </a:xfrm>
              <a:prstGeom prst="rect">
                <a:avLst/>
              </a:prstGeom>
              <a:gradFill flip="none" rotWithShape="1">
                <a:gsLst>
                  <a:gs pos="0">
                    <a:schemeClr val="accent2"/>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7" name="Rectangle 16">
              <a:extLst>
                <a:ext uri="{FF2B5EF4-FFF2-40B4-BE49-F238E27FC236}">
                  <a16:creationId xmlns:a16="http://schemas.microsoft.com/office/drawing/2014/main" id="{2A4DD948-16D9-47F3-880E-69BF40A2CFB1}"/>
                </a:ext>
                <a:ext uri="{C183D7F6-B498-43B3-948B-1728B52AA6E4}">
                  <adec:decorative xmlns:adec="http://schemas.microsoft.com/office/drawing/2017/decorative" xmlns="" val="1"/>
                </a:ext>
              </a:extLst>
            </p:cNvPr>
            <p:cNvSpPr>
              <a:spLocks noChangeAspect="1"/>
            </p:cNvSpPr>
            <p:nvPr>
              <p:extLst>
                <p:ext uri="{386F3935-93C4-4BCD-93E2-E3B085C9AB24}">
                  <p16:designElem xmlns:p16="http://schemas.microsoft.com/office/powerpoint/2015/main" val="1"/>
                </p:ext>
              </p:extLst>
            </p:nvPr>
          </p:nvSpPr>
          <p:spPr>
            <a:xfrm rot="10800000">
              <a:off x="5602287" y="271887"/>
              <a:ext cx="6589713" cy="6589713"/>
            </a:xfrm>
            <a:prstGeom prst="rect">
              <a:avLst/>
            </a:prstGeom>
            <a:gradFill flip="none" rotWithShape="1">
              <a:gsLst>
                <a:gs pos="0">
                  <a:schemeClr val="accent3"/>
                </a:gs>
                <a:gs pos="60000">
                  <a:schemeClr val="accent3">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3" name="Rectangle 22">
            <a:extLst>
              <a:ext uri="{FF2B5EF4-FFF2-40B4-BE49-F238E27FC236}">
                <a16:creationId xmlns:a16="http://schemas.microsoft.com/office/drawing/2014/main" id="{8CED433A-4441-4EF2-A360-2D5C19C7F3C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12192000" cy="6858000"/>
          </a:xfrm>
          <a:prstGeom prst="rect">
            <a:avLst/>
          </a:prstGeom>
          <a:gradFill flip="none" rotWithShape="1">
            <a:gsLst>
              <a:gs pos="0">
                <a:schemeClr val="bg2">
                  <a:alpha val="60000"/>
                </a:schemeClr>
              </a:gs>
              <a:gs pos="37000">
                <a:schemeClr val="bg2">
                  <a:alpha val="60000"/>
                </a:schemeClr>
              </a:gs>
              <a:gs pos="79000">
                <a:schemeClr val="bg2">
                  <a:alpha val="0"/>
                </a:schemeClr>
              </a:gs>
            </a:gsLst>
            <a:lin ang="0" scaled="1"/>
            <a:tileRect/>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p:txBody>
      </p:sp>
      <p:grpSp>
        <p:nvGrpSpPr>
          <p:cNvPr id="25" name="Group 24">
            <a:extLst>
              <a:ext uri="{FF2B5EF4-FFF2-40B4-BE49-F238E27FC236}">
                <a16:creationId xmlns:a16="http://schemas.microsoft.com/office/drawing/2014/main" id="{614A0AA1-C9DD-452F-AF3C-8231C0CD8325}"/>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10800000">
            <a:off x="1" y="3600"/>
            <a:ext cx="6854400" cy="6854400"/>
            <a:chOff x="0" y="3600"/>
            <a:chExt cx="6854400" cy="6854400"/>
          </a:xfrm>
        </p:grpSpPr>
        <p:sp>
          <p:nvSpPr>
            <p:cNvPr id="26" name="Oval 25">
              <a:extLst>
                <a:ext uri="{FF2B5EF4-FFF2-40B4-BE49-F238E27FC236}">
                  <a16:creationId xmlns:a16="http://schemas.microsoft.com/office/drawing/2014/main" id="{081A3F73-01DC-494A-B9CC-582418F95AB1}"/>
                </a:ext>
                <a:ext uri="{C183D7F6-B498-43B3-948B-1728B52AA6E4}">
                  <adec:decorative xmlns:adec="http://schemas.microsoft.com/office/drawing/2017/decorative" xmlns="" val="1"/>
                </a:ext>
              </a:extLst>
            </p:cNvPr>
            <p:cNvSpPr>
              <a:spLocks noChangeAspect="1"/>
            </p:cNvSpPr>
            <p:nvPr>
              <p:extLst>
                <p:ext uri="{386F3935-93C4-4BCD-93E2-E3B085C9AB24}">
                  <p16:designElem xmlns:p16="http://schemas.microsoft.com/office/powerpoint/2015/main" val="1"/>
                </p:ext>
              </p:extLst>
            </p:nvPr>
          </p:nvSpPr>
          <p:spPr>
            <a:xfrm rot="10800000">
              <a:off x="1" y="3600"/>
              <a:ext cx="5760000" cy="5760000"/>
            </a:xfrm>
            <a:prstGeom prst="ellipse">
              <a:avLst/>
            </a:prstGeom>
            <a:solidFill>
              <a:schemeClr val="accent1">
                <a:alpha val="80000"/>
              </a:schemeClr>
            </a:solidFill>
            <a:ln>
              <a:noFill/>
            </a:ln>
            <a:effectLst>
              <a:softEdge rad="1016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Oval 26">
              <a:extLst>
                <a:ext uri="{FF2B5EF4-FFF2-40B4-BE49-F238E27FC236}">
                  <a16:creationId xmlns:a16="http://schemas.microsoft.com/office/drawing/2014/main" id="{0C4A7316-203B-47F8-B448-E54B106DB1E5}"/>
                </a:ext>
                <a:ext uri="{C183D7F6-B498-43B3-948B-1728B52AA6E4}">
                  <adec:decorative xmlns:adec="http://schemas.microsoft.com/office/drawing/2017/decorative" xmlns="" val="1"/>
                </a:ext>
              </a:extLst>
            </p:cNvPr>
            <p:cNvSpPr>
              <a:spLocks noChangeAspect="1"/>
            </p:cNvSpPr>
            <p:nvPr>
              <p:extLst>
                <p:ext uri="{386F3935-93C4-4BCD-93E2-E3B085C9AB24}">
                  <p16:designElem xmlns:p16="http://schemas.microsoft.com/office/powerpoint/2015/main" val="1"/>
                </p:ext>
              </p:extLst>
            </p:nvPr>
          </p:nvSpPr>
          <p:spPr>
            <a:xfrm rot="10800000">
              <a:off x="1" y="1992024"/>
              <a:ext cx="4320000" cy="4320000"/>
            </a:xfrm>
            <a:prstGeom prst="ellipse">
              <a:avLst/>
            </a:prstGeom>
            <a:solidFill>
              <a:schemeClr val="accent3"/>
            </a:solidFill>
            <a:ln>
              <a:noFill/>
            </a:ln>
            <a:effectLst>
              <a:softEdge rad="1016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Oval 27">
              <a:extLst>
                <a:ext uri="{FF2B5EF4-FFF2-40B4-BE49-F238E27FC236}">
                  <a16:creationId xmlns:a16="http://schemas.microsoft.com/office/drawing/2014/main" id="{2DFB6685-5F8D-4A29-9735-BF4667A59C0E}"/>
                </a:ext>
                <a:ext uri="{C183D7F6-B498-43B3-948B-1728B52AA6E4}">
                  <adec:decorative xmlns:adec="http://schemas.microsoft.com/office/drawing/2017/decorative" xmlns="" val="1"/>
                </a:ext>
              </a:extLst>
            </p:cNvPr>
            <p:cNvSpPr>
              <a:spLocks noChangeAspect="1"/>
            </p:cNvSpPr>
            <p:nvPr>
              <p:extLst>
                <p:ext uri="{386F3935-93C4-4BCD-93E2-E3B085C9AB24}">
                  <p16:designElem xmlns:p16="http://schemas.microsoft.com/office/powerpoint/2015/main" val="1"/>
                </p:ext>
              </p:extLst>
            </p:nvPr>
          </p:nvSpPr>
          <p:spPr>
            <a:xfrm rot="10800000">
              <a:off x="0" y="3600"/>
              <a:ext cx="6854400" cy="6854400"/>
            </a:xfrm>
            <a:prstGeom prst="ellipse">
              <a:avLst/>
            </a:prstGeom>
            <a:solidFill>
              <a:schemeClr val="accent2">
                <a:alpha val="60000"/>
              </a:schemeClr>
            </a:solidFill>
            <a:ln>
              <a:noFill/>
            </a:ln>
            <a:effectLst>
              <a:softEdge rad="1270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7" name="TextBox 6">
            <a:extLst>
              <a:ext uri="{FF2B5EF4-FFF2-40B4-BE49-F238E27FC236}">
                <a16:creationId xmlns:a16="http://schemas.microsoft.com/office/drawing/2014/main" id="{1D1E05D6-9B88-B0EE-8F22-CE66A585953A}"/>
              </a:ext>
            </a:extLst>
          </p:cNvPr>
          <p:cNvSpPr txBox="1"/>
          <p:nvPr/>
        </p:nvSpPr>
        <p:spPr>
          <a:xfrm>
            <a:off x="3040118" y="4954892"/>
            <a:ext cx="6101254" cy="369332"/>
          </a:xfrm>
          <a:prstGeom prst="rect">
            <a:avLst/>
          </a:prstGeom>
          <a:noFill/>
        </p:spPr>
        <p:txBody>
          <a:bodyPr wrap="square">
            <a:spAutoFit/>
          </a:bodyPr>
          <a:lstStyle/>
          <a:p>
            <a:endParaRPr lang="en-GB" dirty="0"/>
          </a:p>
        </p:txBody>
      </p:sp>
      <p:pic>
        <p:nvPicPr>
          <p:cNvPr id="10" name="Picture 9" descr="A picture containing text&#10;&#10;Description automatically generated">
            <a:extLst>
              <a:ext uri="{FF2B5EF4-FFF2-40B4-BE49-F238E27FC236}">
                <a16:creationId xmlns:a16="http://schemas.microsoft.com/office/drawing/2014/main" id="{D7A004C3-0BDA-D885-FC08-EDDD66331AA0}"/>
              </a:ext>
            </a:extLst>
          </p:cNvPr>
          <p:cNvPicPr>
            <a:picLocks noChangeAspect="1"/>
          </p:cNvPicPr>
          <p:nvPr/>
        </p:nvPicPr>
        <p:blipFill>
          <a:blip r:embed="rId2"/>
          <a:stretch>
            <a:fillRect/>
          </a:stretch>
        </p:blipFill>
        <p:spPr>
          <a:xfrm>
            <a:off x="8697596" y="3206784"/>
            <a:ext cx="4609383" cy="4609383"/>
          </a:xfrm>
          <a:prstGeom prst="rect">
            <a:avLst/>
          </a:prstGeom>
        </p:spPr>
      </p:pic>
      <p:sp>
        <p:nvSpPr>
          <p:cNvPr id="24" name="Subtitle 2">
            <a:extLst>
              <a:ext uri="{FF2B5EF4-FFF2-40B4-BE49-F238E27FC236}">
                <a16:creationId xmlns:a16="http://schemas.microsoft.com/office/drawing/2014/main" id="{A4B078DF-9F13-8EB1-0A6C-7C52DBE93093}"/>
              </a:ext>
            </a:extLst>
          </p:cNvPr>
          <p:cNvSpPr txBox="1">
            <a:spLocks/>
          </p:cNvSpPr>
          <p:nvPr/>
        </p:nvSpPr>
        <p:spPr>
          <a:xfrm>
            <a:off x="767191" y="506746"/>
            <a:ext cx="10235096" cy="5222803"/>
          </a:xfrm>
          <a:prstGeom prst="rect">
            <a:avLst/>
          </a:prstGeom>
        </p:spPr>
        <p:txBody>
          <a:bodyPr vert="horz" lIns="91440" tIns="45720" rIns="91440" bIns="45720" rtlCol="0" anchor="t">
            <a:normAutofit fontScale="92500" lnSpcReduction="20000"/>
          </a:bodyPr>
          <a:lstStyle>
            <a:lvl1pPr marL="0" indent="0" algn="l" defTabSz="914400" rtl="0" eaLnBrk="1" latinLnBrk="0" hangingPunct="1">
              <a:lnSpc>
                <a:spcPct val="125000"/>
              </a:lnSpc>
              <a:spcBef>
                <a:spcPts val="1000"/>
              </a:spcBef>
              <a:buFont typeface="Arial" panose="020B0604020202020204" pitchFamily="34" charset="0"/>
              <a:buNone/>
              <a:defRPr sz="1600" kern="1200" cap="all" spc="300" baseline="0">
                <a:solidFill>
                  <a:schemeClr val="tx1"/>
                </a:solidFill>
                <a:latin typeface="+mn-lt"/>
                <a:ea typeface="+mn-ea"/>
                <a:cs typeface="+mn-cs"/>
              </a:defRPr>
            </a:lvl1pPr>
            <a:lvl2pPr marL="457200" indent="0" algn="ctr" defTabSz="914400" rtl="0" eaLnBrk="1" latinLnBrk="0" hangingPunct="1">
              <a:lnSpc>
                <a:spcPct val="125000"/>
              </a:lnSpc>
              <a:spcBef>
                <a:spcPts val="500"/>
              </a:spcBef>
              <a:buFont typeface="Arial" panose="020B0604020202020204" pitchFamily="34" charset="0"/>
              <a:buNone/>
              <a:defRPr sz="2000" kern="1200" spc="50" baseline="0">
                <a:solidFill>
                  <a:schemeClr val="tx1"/>
                </a:solidFill>
                <a:latin typeface="+mn-lt"/>
                <a:ea typeface="+mn-ea"/>
                <a:cs typeface="+mn-cs"/>
              </a:defRPr>
            </a:lvl2pPr>
            <a:lvl3pPr marL="914400" indent="0" algn="ctr" defTabSz="914400" rtl="0" eaLnBrk="1" latinLnBrk="0" hangingPunct="1">
              <a:lnSpc>
                <a:spcPct val="125000"/>
              </a:lnSpc>
              <a:spcBef>
                <a:spcPts val="500"/>
              </a:spcBef>
              <a:buFont typeface="Arial" panose="020B0604020202020204" pitchFamily="34" charset="0"/>
              <a:buNone/>
              <a:defRPr sz="1800" kern="1200" spc="50" baseline="0">
                <a:solidFill>
                  <a:schemeClr val="tx1"/>
                </a:solidFill>
                <a:latin typeface="+mn-lt"/>
                <a:ea typeface="+mn-ea"/>
                <a:cs typeface="+mn-cs"/>
              </a:defRPr>
            </a:lvl3pPr>
            <a:lvl4pPr marL="1371600" indent="0" algn="ctr" defTabSz="914400" rtl="0" eaLnBrk="1" latinLnBrk="0" hangingPunct="1">
              <a:lnSpc>
                <a:spcPct val="125000"/>
              </a:lnSpc>
              <a:spcBef>
                <a:spcPts val="500"/>
              </a:spcBef>
              <a:buFont typeface="Arial" panose="020B0604020202020204" pitchFamily="34" charset="0"/>
              <a:buNone/>
              <a:defRPr sz="1600" kern="1200" spc="50" baseline="0">
                <a:solidFill>
                  <a:schemeClr val="tx1"/>
                </a:solidFill>
                <a:latin typeface="+mn-lt"/>
                <a:ea typeface="+mn-ea"/>
                <a:cs typeface="+mn-cs"/>
              </a:defRPr>
            </a:lvl4pPr>
            <a:lvl5pPr marL="1828800" indent="0" algn="ctr" defTabSz="914400" rtl="0" eaLnBrk="1" latinLnBrk="0" hangingPunct="1">
              <a:lnSpc>
                <a:spcPct val="125000"/>
              </a:lnSpc>
              <a:spcBef>
                <a:spcPts val="500"/>
              </a:spcBef>
              <a:buFont typeface="Arial" panose="020B0604020202020204" pitchFamily="34" charset="0"/>
              <a:buNone/>
              <a:defRPr sz="1600" kern="1200" spc="50" baseline="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sz="3600" dirty="0"/>
              <a:t>So let us pray</a:t>
            </a:r>
          </a:p>
          <a:p>
            <a:r>
              <a:rPr lang="en-US" sz="3600" cap="none" dirty="0"/>
              <a:t>Lets prepare ourselves to pray:</a:t>
            </a:r>
          </a:p>
          <a:p>
            <a:endParaRPr lang="en-US" sz="3600" cap="none" dirty="0"/>
          </a:p>
          <a:p>
            <a:pPr marL="571500" indent="-571500">
              <a:buFont typeface="Arial" panose="020B0604020202020204" pitchFamily="34" charset="0"/>
              <a:buChar char="•"/>
            </a:pPr>
            <a:r>
              <a:rPr lang="en-US" sz="3600" cap="none" dirty="0"/>
              <a:t>Let’s make the sign of the cross</a:t>
            </a:r>
          </a:p>
          <a:p>
            <a:pPr marL="571500" indent="-571500">
              <a:buFont typeface="Arial" panose="020B0604020202020204" pitchFamily="34" charset="0"/>
              <a:buChar char="•"/>
            </a:pPr>
            <a:r>
              <a:rPr lang="en-US" sz="3600" cap="none" dirty="0"/>
              <a:t>Take a moment to breathe and relax</a:t>
            </a:r>
          </a:p>
          <a:p>
            <a:pPr marL="571500" indent="-571500">
              <a:buFont typeface="Arial" panose="020B0604020202020204" pitchFamily="34" charset="0"/>
              <a:buChar char="•"/>
            </a:pPr>
            <a:r>
              <a:rPr lang="en-US" sz="3600" cap="none" dirty="0"/>
              <a:t>Is there something you would like to tell God?</a:t>
            </a:r>
          </a:p>
          <a:p>
            <a:pPr marL="571500" indent="-571500">
              <a:buFont typeface="Arial" panose="020B0604020202020204" pitchFamily="34" charset="0"/>
              <a:buChar char="•"/>
            </a:pPr>
            <a:r>
              <a:rPr lang="en-US" sz="3600" cap="none" dirty="0"/>
              <a:t>Our Father...</a:t>
            </a:r>
          </a:p>
        </p:txBody>
      </p:sp>
    </p:spTree>
    <p:extLst>
      <p:ext uri="{BB962C8B-B14F-4D97-AF65-F5344CB8AC3E}">
        <p14:creationId xmlns:p14="http://schemas.microsoft.com/office/powerpoint/2010/main" val="30007450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2807751" y="736804"/>
            <a:ext cx="184731" cy="646331"/>
          </a:xfrm>
          <a:prstGeom prst="rect">
            <a:avLst/>
          </a:prstGeom>
        </p:spPr>
        <p:txBody>
          <a:bodyPr wrap="none" lIns="91440" tIns="45720" rIns="91440" bIns="45720" anchor="t">
            <a:spAutoFit/>
          </a:bodyPr>
          <a:lstStyle/>
          <a:p>
            <a:endParaRPr lang="en-GB" dirty="0"/>
          </a:p>
          <a:p>
            <a:endParaRPr lang="en-GB" dirty="0"/>
          </a:p>
        </p:txBody>
      </p:sp>
      <p:sp>
        <p:nvSpPr>
          <p:cNvPr id="5" name="TextBox 4">
            <a:extLst>
              <a:ext uri="{FF2B5EF4-FFF2-40B4-BE49-F238E27FC236}">
                <a16:creationId xmlns:a16="http://schemas.microsoft.com/office/drawing/2014/main" id="{4689CC77-9B61-0D30-D5CB-C86A30A2CDC6}"/>
              </a:ext>
            </a:extLst>
          </p:cNvPr>
          <p:cNvSpPr txBox="1"/>
          <p:nvPr/>
        </p:nvSpPr>
        <p:spPr>
          <a:xfrm>
            <a:off x="1171978" y="935865"/>
            <a:ext cx="10170016" cy="526297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400" dirty="0">
                <a:latin typeface="Open Sans"/>
                <a:ea typeface="Open Sans"/>
                <a:cs typeface="Open Sans"/>
              </a:rPr>
              <a:t>Our Father, who art in heaven,</a:t>
            </a:r>
            <a:r>
              <a:rPr lang="en-US" sz="2400" dirty="0"/>
              <a:t/>
            </a:r>
            <a:br>
              <a:rPr lang="en-US" sz="2400" dirty="0"/>
            </a:br>
            <a:r>
              <a:rPr lang="en-US" sz="2400" dirty="0">
                <a:latin typeface="Open Sans"/>
                <a:ea typeface="Open Sans"/>
                <a:cs typeface="Open Sans"/>
              </a:rPr>
              <a:t>hallowed be thy name;</a:t>
            </a:r>
            <a:r>
              <a:rPr lang="en-US" sz="2400" dirty="0"/>
              <a:t/>
            </a:r>
            <a:br>
              <a:rPr lang="en-US" sz="2400" dirty="0"/>
            </a:br>
            <a:r>
              <a:rPr lang="en-US" sz="2400" dirty="0">
                <a:latin typeface="Open Sans"/>
                <a:ea typeface="Open Sans"/>
                <a:cs typeface="Open Sans"/>
              </a:rPr>
              <a:t>thy kingdom come;</a:t>
            </a:r>
            <a:r>
              <a:rPr lang="en-US" sz="2400" dirty="0"/>
              <a:t/>
            </a:r>
            <a:br>
              <a:rPr lang="en-US" sz="2400" dirty="0"/>
            </a:br>
            <a:r>
              <a:rPr lang="en-US" sz="2400" dirty="0">
                <a:latin typeface="Open Sans"/>
                <a:ea typeface="Open Sans"/>
                <a:cs typeface="Open Sans"/>
              </a:rPr>
              <a:t>thy will be done;</a:t>
            </a:r>
            <a:r>
              <a:rPr lang="en-US" sz="2400" dirty="0"/>
              <a:t/>
            </a:r>
            <a:br>
              <a:rPr lang="en-US" sz="2400" dirty="0"/>
            </a:br>
            <a:r>
              <a:rPr lang="en-US" sz="2400" dirty="0">
                <a:latin typeface="Open Sans"/>
                <a:ea typeface="Open Sans"/>
                <a:cs typeface="Open Sans"/>
              </a:rPr>
              <a:t>on earth as it is in heaven.</a:t>
            </a:r>
            <a:r>
              <a:rPr lang="en-US" sz="2400" dirty="0"/>
              <a:t/>
            </a:r>
            <a:br>
              <a:rPr lang="en-US" sz="2400" dirty="0"/>
            </a:br>
            <a:r>
              <a:rPr lang="en-US" sz="2400" dirty="0">
                <a:latin typeface="Open Sans"/>
                <a:ea typeface="Open Sans"/>
                <a:cs typeface="Open Sans"/>
              </a:rPr>
              <a:t>Give us this day our daily bread.</a:t>
            </a:r>
            <a:r>
              <a:rPr lang="en-US" sz="2400" dirty="0"/>
              <a:t/>
            </a:r>
            <a:br>
              <a:rPr lang="en-US" sz="2400" dirty="0"/>
            </a:br>
            <a:r>
              <a:rPr lang="en-US" sz="2400" dirty="0">
                <a:latin typeface="Open Sans"/>
                <a:ea typeface="Open Sans"/>
                <a:cs typeface="Open Sans"/>
              </a:rPr>
              <a:t>And forgive us our trespasses,</a:t>
            </a:r>
            <a:r>
              <a:rPr lang="en-US" sz="2400" dirty="0"/>
              <a:t/>
            </a:r>
            <a:br>
              <a:rPr lang="en-US" sz="2400" dirty="0"/>
            </a:br>
            <a:r>
              <a:rPr lang="en-US" sz="2400" dirty="0">
                <a:latin typeface="Open Sans"/>
                <a:ea typeface="Open Sans"/>
                <a:cs typeface="Open Sans"/>
              </a:rPr>
              <a:t>as we forgive those who trespass against us.</a:t>
            </a:r>
            <a:r>
              <a:rPr lang="en-US" sz="2400" dirty="0"/>
              <a:t/>
            </a:r>
            <a:br>
              <a:rPr lang="en-US" sz="2400" dirty="0"/>
            </a:br>
            <a:r>
              <a:rPr lang="en-US" sz="2400" dirty="0">
                <a:latin typeface="Open Sans"/>
                <a:ea typeface="Open Sans"/>
                <a:cs typeface="Open Sans"/>
              </a:rPr>
              <a:t>And lead us not into temptation;</a:t>
            </a:r>
            <a:r>
              <a:rPr lang="en-US" sz="2400" dirty="0"/>
              <a:t/>
            </a:r>
            <a:br>
              <a:rPr lang="en-US" sz="2400" dirty="0"/>
            </a:br>
            <a:r>
              <a:rPr lang="en-US" sz="2400" dirty="0">
                <a:latin typeface="Open Sans"/>
                <a:ea typeface="Open Sans"/>
                <a:cs typeface="Open Sans"/>
              </a:rPr>
              <a:t>but deliver us from evil.</a:t>
            </a:r>
            <a:r>
              <a:rPr lang="en-US" sz="2400" dirty="0"/>
              <a:t/>
            </a:r>
            <a:br>
              <a:rPr lang="en-US" sz="2400" dirty="0"/>
            </a:br>
            <a:r>
              <a:rPr lang="en-US" sz="2400" dirty="0">
                <a:latin typeface="Open Sans"/>
                <a:ea typeface="Open Sans"/>
                <a:cs typeface="Open Sans"/>
              </a:rPr>
              <a:t>For thine is the kingdom,</a:t>
            </a:r>
            <a:r>
              <a:rPr lang="en-US" sz="2400" dirty="0"/>
              <a:t/>
            </a:r>
            <a:br>
              <a:rPr lang="en-US" sz="2400" dirty="0"/>
            </a:br>
            <a:r>
              <a:rPr lang="en-US" sz="2400" dirty="0">
                <a:latin typeface="Open Sans"/>
                <a:ea typeface="Open Sans"/>
                <a:cs typeface="Open Sans"/>
              </a:rPr>
              <a:t>the power and the glory,</a:t>
            </a:r>
            <a:r>
              <a:rPr lang="en-US" sz="2400" dirty="0"/>
              <a:t/>
            </a:r>
            <a:br>
              <a:rPr lang="en-US" sz="2400" dirty="0"/>
            </a:br>
            <a:r>
              <a:rPr lang="en-US" sz="2400" dirty="0">
                <a:latin typeface="Open Sans"/>
                <a:ea typeface="Open Sans"/>
                <a:cs typeface="Open Sans"/>
              </a:rPr>
              <a:t>for ever and ever.</a:t>
            </a:r>
            <a:r>
              <a:rPr lang="en-US" sz="2400" dirty="0"/>
              <a:t/>
            </a:r>
            <a:br>
              <a:rPr lang="en-US" sz="2400" dirty="0"/>
            </a:br>
            <a:r>
              <a:rPr lang="en-US" sz="2400" dirty="0">
                <a:latin typeface="Open Sans"/>
                <a:ea typeface="Open Sans"/>
                <a:cs typeface="Open Sans"/>
              </a:rPr>
              <a:t>Amen.</a:t>
            </a:r>
            <a:endParaRPr lang="en-US" sz="2400" dirty="0"/>
          </a:p>
        </p:txBody>
      </p:sp>
    </p:spTree>
    <p:extLst>
      <p:ext uri="{BB962C8B-B14F-4D97-AF65-F5344CB8AC3E}">
        <p14:creationId xmlns:p14="http://schemas.microsoft.com/office/powerpoint/2010/main" val="2200844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9C51935E-4A08-4AE4-8E13-F40CD3C4F1C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1" name="Group 10">
            <a:extLst>
              <a:ext uri="{FF2B5EF4-FFF2-40B4-BE49-F238E27FC236}">
                <a16:creationId xmlns:a16="http://schemas.microsoft.com/office/drawing/2014/main" id="{6E2935B3-43F9-4F49-AEEE-A09015DDFF57}"/>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 y="0"/>
            <a:ext cx="12191999" cy="6861600"/>
            <a:chOff x="1" y="0"/>
            <a:chExt cx="12191999" cy="6861600"/>
          </a:xfrm>
        </p:grpSpPr>
        <p:sp>
          <p:nvSpPr>
            <p:cNvPr id="12" name="Rectangle 11">
              <a:extLst>
                <a:ext uri="{FF2B5EF4-FFF2-40B4-BE49-F238E27FC236}">
                  <a16:creationId xmlns:a16="http://schemas.microsoft.com/office/drawing/2014/main" id="{823C3E9F-031F-4D06-B2D1-FBDE7797AECC}"/>
                </a:ext>
                <a:ext uri="{C183D7F6-B498-43B3-948B-1728B52AA6E4}">
                  <adec:decorative xmlns:adec="http://schemas.microsoft.com/office/drawing/2017/decorative" xmlns="" val="1"/>
                </a:ext>
              </a:extLst>
            </p:cNvPr>
            <p:cNvSpPr>
              <a:spLocks noChangeAspect="1"/>
            </p:cNvSpPr>
            <p:nvPr>
              <p:extLst>
                <p:ext uri="{386F3935-93C4-4BCD-93E2-E3B085C9AB24}">
                  <p16:designElem xmlns:p16="http://schemas.microsoft.com/office/powerpoint/2015/main" val="1"/>
                </p:ext>
              </p:extLst>
            </p:nvPr>
          </p:nvSpPr>
          <p:spPr>
            <a:xfrm rot="16200000">
              <a:off x="1" y="1640114"/>
              <a:ext cx="5217886" cy="5217886"/>
            </a:xfrm>
            <a:prstGeom prst="rect">
              <a:avLst/>
            </a:prstGeom>
            <a:gradFill flip="none" rotWithShape="1">
              <a:gsLst>
                <a:gs pos="0">
                  <a:schemeClr val="accent2">
                    <a:alpha val="60000"/>
                  </a:schemeClr>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a:extLst>
                <a:ext uri="{FF2B5EF4-FFF2-40B4-BE49-F238E27FC236}">
                  <a16:creationId xmlns:a16="http://schemas.microsoft.com/office/drawing/2014/main" id="{AD6B24CB-2D97-4762-B34A-9FE40CECA824}"/>
                </a:ext>
                <a:ext uri="{C183D7F6-B498-43B3-948B-1728B52AA6E4}">
                  <adec:decorative xmlns:adec="http://schemas.microsoft.com/office/drawing/2017/decorative" xmlns="" val="1"/>
                </a:ext>
              </a:extLst>
            </p:cNvPr>
            <p:cNvSpPr>
              <a:spLocks noChangeAspect="1"/>
            </p:cNvSpPr>
            <p:nvPr>
              <p:extLst>
                <p:ext uri="{386F3935-93C4-4BCD-93E2-E3B085C9AB24}">
                  <p16:designElem xmlns:p16="http://schemas.microsoft.com/office/powerpoint/2015/main" val="1"/>
                </p:ext>
              </p:extLst>
            </p:nvPr>
          </p:nvSpPr>
          <p:spPr>
            <a:xfrm>
              <a:off x="6384514" y="0"/>
              <a:ext cx="4320000" cy="4320000"/>
            </a:xfrm>
            <a:prstGeom prst="ellipse">
              <a:avLst/>
            </a:prstGeom>
            <a:solidFill>
              <a:schemeClr val="accent3">
                <a:alpha val="96000"/>
              </a:schemeClr>
            </a:solidFill>
            <a:ln>
              <a:noFill/>
            </a:ln>
            <a:effectLst>
              <a:softEdge rad="1016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a:extLst>
                <a:ext uri="{FF2B5EF4-FFF2-40B4-BE49-F238E27FC236}">
                  <a16:creationId xmlns:a16="http://schemas.microsoft.com/office/drawing/2014/main" id="{72E85C82-5A92-4169-B806-F7A311C1C60E}"/>
                </a:ext>
                <a:ext uri="{C183D7F6-B498-43B3-948B-1728B52AA6E4}">
                  <adec:decorative xmlns:adec="http://schemas.microsoft.com/office/drawing/2017/decorative" xmlns="" val="1"/>
                </a:ext>
              </a:extLst>
            </p:cNvPr>
            <p:cNvSpPr>
              <a:spLocks noChangeAspect="1"/>
            </p:cNvSpPr>
            <p:nvPr>
              <p:extLst>
                <p:ext uri="{386F3935-93C4-4BCD-93E2-E3B085C9AB24}">
                  <p16:designElem xmlns:p16="http://schemas.microsoft.com/office/powerpoint/2015/main" val="1"/>
                </p:ext>
              </p:extLst>
            </p:nvPr>
          </p:nvSpPr>
          <p:spPr>
            <a:xfrm>
              <a:off x="6119057" y="1230054"/>
              <a:ext cx="5506886" cy="5506886"/>
            </a:xfrm>
            <a:prstGeom prst="ellipse">
              <a:avLst/>
            </a:prstGeom>
            <a:solidFill>
              <a:schemeClr val="accent2">
                <a:alpha val="60000"/>
              </a:schemeClr>
            </a:solidFill>
            <a:ln>
              <a:noFill/>
            </a:ln>
            <a:effectLst>
              <a:softEdge rad="1270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5" name="Group 14">
              <a:extLst>
                <a:ext uri="{FF2B5EF4-FFF2-40B4-BE49-F238E27FC236}">
                  <a16:creationId xmlns:a16="http://schemas.microsoft.com/office/drawing/2014/main" id="{536DD679-1C6F-4F84-9CA0-27B1ABCFD7D1}"/>
                </a:ext>
                <a:ext uri="{C183D7F6-B498-43B3-948B-1728B52AA6E4}">
                  <adec:decorative xmlns:adec="http://schemas.microsoft.com/office/drawing/2017/decorative" xmlns="" val="1"/>
                </a:ext>
              </a:extLst>
            </p:cNvPr>
            <p:cNvGrpSpPr>
              <a:grpSpLocks noChangeAspect="1"/>
            </p:cNvGrpSpPr>
            <p:nvPr>
              <p:extLst>
                <p:ext uri="{386F3935-93C4-4BCD-93E2-E3B085C9AB24}">
                  <p16:designElem xmlns:p16="http://schemas.microsoft.com/office/powerpoint/2015/main" val="1"/>
                </p:ext>
              </p:extLst>
            </p:nvPr>
          </p:nvGrpSpPr>
          <p:grpSpPr>
            <a:xfrm>
              <a:off x="690092" y="0"/>
              <a:ext cx="10800000" cy="6858000"/>
              <a:chOff x="2328000" y="0"/>
              <a:chExt cx="2880000" cy="1440000"/>
            </a:xfrm>
          </p:grpSpPr>
          <p:sp>
            <p:nvSpPr>
              <p:cNvPr id="20" name="Rectangle 19">
                <a:extLst>
                  <a:ext uri="{FF2B5EF4-FFF2-40B4-BE49-F238E27FC236}">
                    <a16:creationId xmlns:a16="http://schemas.microsoft.com/office/drawing/2014/main" id="{90EBB60D-86C6-45E0-AB7B-8C952FEBDD97}"/>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3768000" y="0"/>
                <a:ext cx="1440000" cy="1440000"/>
              </a:xfrm>
              <a:prstGeom prst="rect">
                <a:avLst/>
              </a:prstGeom>
              <a:gradFill flip="none" rotWithShape="1">
                <a:gsLst>
                  <a:gs pos="0">
                    <a:schemeClr val="accent1"/>
                  </a:gs>
                  <a:gs pos="60000">
                    <a:schemeClr val="accent1">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E06710FE-8C5F-4C9D-AF9E-1A7CDAE4C67E}"/>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flipH="1">
                <a:off x="2328000" y="0"/>
                <a:ext cx="1440000" cy="1440000"/>
              </a:xfrm>
              <a:prstGeom prst="rect">
                <a:avLst/>
              </a:prstGeom>
              <a:gradFill flip="none" rotWithShape="1">
                <a:gsLst>
                  <a:gs pos="0">
                    <a:schemeClr val="accent1"/>
                  </a:gs>
                  <a:gs pos="60000">
                    <a:schemeClr val="accent1">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6" name="Group 15">
              <a:extLst>
                <a:ext uri="{FF2B5EF4-FFF2-40B4-BE49-F238E27FC236}">
                  <a16:creationId xmlns:a16="http://schemas.microsoft.com/office/drawing/2014/main" id="{38556C1B-E283-4483-ACD0-2808A242AC15}"/>
                </a:ext>
                <a:ext uri="{C183D7F6-B498-43B3-948B-1728B52AA6E4}">
                  <adec:decorative xmlns:adec="http://schemas.microsoft.com/office/drawing/2017/decorative" xmlns="" val="1"/>
                </a:ext>
              </a:extLst>
            </p:cNvPr>
            <p:cNvGrpSpPr>
              <a:grpSpLocks noChangeAspect="1"/>
            </p:cNvGrpSpPr>
            <p:nvPr>
              <p:extLst>
                <p:ext uri="{386F3935-93C4-4BCD-93E2-E3B085C9AB24}">
                  <p16:designElem xmlns:p16="http://schemas.microsoft.com/office/powerpoint/2015/main" val="1"/>
                </p:ext>
              </p:extLst>
            </p:nvPr>
          </p:nvGrpSpPr>
          <p:grpSpPr>
            <a:xfrm rot="5400000">
              <a:off x="7048499" y="1714500"/>
              <a:ext cx="6858000" cy="3429000"/>
              <a:chOff x="0" y="0"/>
              <a:chExt cx="2880000" cy="1440000"/>
            </a:xfrm>
          </p:grpSpPr>
          <p:sp>
            <p:nvSpPr>
              <p:cNvPr id="18" name="Rectangle 17">
                <a:extLst>
                  <a:ext uri="{FF2B5EF4-FFF2-40B4-BE49-F238E27FC236}">
                    <a16:creationId xmlns:a16="http://schemas.microsoft.com/office/drawing/2014/main" id="{6575218D-6500-488D-AB87-B8B426C1CC5A}"/>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1440000" y="0"/>
                <a:ext cx="1440000" cy="1440000"/>
              </a:xfrm>
              <a:prstGeom prst="rect">
                <a:avLst/>
              </a:prstGeom>
              <a:gradFill flip="none" rotWithShape="1">
                <a:gsLst>
                  <a:gs pos="0">
                    <a:schemeClr val="accent2"/>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0859891A-F84B-4F49-B829-12D780F42780}"/>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flipH="1">
                <a:off x="0" y="0"/>
                <a:ext cx="1440000" cy="1440000"/>
              </a:xfrm>
              <a:prstGeom prst="rect">
                <a:avLst/>
              </a:prstGeom>
              <a:gradFill flip="none" rotWithShape="1">
                <a:gsLst>
                  <a:gs pos="0">
                    <a:schemeClr val="accent2"/>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7" name="Rectangle 16">
              <a:extLst>
                <a:ext uri="{FF2B5EF4-FFF2-40B4-BE49-F238E27FC236}">
                  <a16:creationId xmlns:a16="http://schemas.microsoft.com/office/drawing/2014/main" id="{2A4DD948-16D9-47F3-880E-69BF40A2CFB1}"/>
                </a:ext>
                <a:ext uri="{C183D7F6-B498-43B3-948B-1728B52AA6E4}">
                  <adec:decorative xmlns:adec="http://schemas.microsoft.com/office/drawing/2017/decorative" xmlns="" val="1"/>
                </a:ext>
              </a:extLst>
            </p:cNvPr>
            <p:cNvSpPr>
              <a:spLocks noChangeAspect="1"/>
            </p:cNvSpPr>
            <p:nvPr>
              <p:extLst>
                <p:ext uri="{386F3935-93C4-4BCD-93E2-E3B085C9AB24}">
                  <p16:designElem xmlns:p16="http://schemas.microsoft.com/office/powerpoint/2015/main" val="1"/>
                </p:ext>
              </p:extLst>
            </p:nvPr>
          </p:nvSpPr>
          <p:spPr>
            <a:xfrm rot="10800000">
              <a:off x="5602287" y="271887"/>
              <a:ext cx="6589713" cy="6589713"/>
            </a:xfrm>
            <a:prstGeom prst="rect">
              <a:avLst/>
            </a:prstGeom>
            <a:gradFill flip="none" rotWithShape="1">
              <a:gsLst>
                <a:gs pos="0">
                  <a:schemeClr val="accent3"/>
                </a:gs>
                <a:gs pos="60000">
                  <a:schemeClr val="accent3">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3" name="Rectangle 22">
            <a:extLst>
              <a:ext uri="{FF2B5EF4-FFF2-40B4-BE49-F238E27FC236}">
                <a16:creationId xmlns:a16="http://schemas.microsoft.com/office/drawing/2014/main" id="{8CED433A-4441-4EF2-A360-2D5C19C7F3C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12192000" cy="6858000"/>
          </a:xfrm>
          <a:prstGeom prst="rect">
            <a:avLst/>
          </a:prstGeom>
          <a:gradFill flip="none" rotWithShape="1">
            <a:gsLst>
              <a:gs pos="0">
                <a:schemeClr val="bg2">
                  <a:alpha val="60000"/>
                </a:schemeClr>
              </a:gs>
              <a:gs pos="37000">
                <a:schemeClr val="bg2">
                  <a:alpha val="60000"/>
                </a:schemeClr>
              </a:gs>
              <a:gs pos="79000">
                <a:schemeClr val="bg2">
                  <a:alpha val="0"/>
                </a:schemeClr>
              </a:gs>
            </a:gsLst>
            <a:lin ang="0" scaled="1"/>
            <a:tileRect/>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p:txBody>
      </p:sp>
      <p:grpSp>
        <p:nvGrpSpPr>
          <p:cNvPr id="25" name="Group 24">
            <a:extLst>
              <a:ext uri="{FF2B5EF4-FFF2-40B4-BE49-F238E27FC236}">
                <a16:creationId xmlns:a16="http://schemas.microsoft.com/office/drawing/2014/main" id="{614A0AA1-C9DD-452F-AF3C-8231C0CD8325}"/>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10800000">
            <a:off x="1" y="3600"/>
            <a:ext cx="6854400" cy="6854400"/>
            <a:chOff x="0" y="3600"/>
            <a:chExt cx="6854400" cy="6854400"/>
          </a:xfrm>
        </p:grpSpPr>
        <p:sp>
          <p:nvSpPr>
            <p:cNvPr id="26" name="Oval 25">
              <a:extLst>
                <a:ext uri="{FF2B5EF4-FFF2-40B4-BE49-F238E27FC236}">
                  <a16:creationId xmlns:a16="http://schemas.microsoft.com/office/drawing/2014/main" id="{081A3F73-01DC-494A-B9CC-582418F95AB1}"/>
                </a:ext>
                <a:ext uri="{C183D7F6-B498-43B3-948B-1728B52AA6E4}">
                  <adec:decorative xmlns:adec="http://schemas.microsoft.com/office/drawing/2017/decorative" xmlns="" val="1"/>
                </a:ext>
              </a:extLst>
            </p:cNvPr>
            <p:cNvSpPr>
              <a:spLocks noChangeAspect="1"/>
            </p:cNvSpPr>
            <p:nvPr>
              <p:extLst>
                <p:ext uri="{386F3935-93C4-4BCD-93E2-E3B085C9AB24}">
                  <p16:designElem xmlns:p16="http://schemas.microsoft.com/office/powerpoint/2015/main" val="1"/>
                </p:ext>
              </p:extLst>
            </p:nvPr>
          </p:nvSpPr>
          <p:spPr>
            <a:xfrm rot="10800000">
              <a:off x="1" y="3600"/>
              <a:ext cx="5760000" cy="5760000"/>
            </a:xfrm>
            <a:prstGeom prst="ellipse">
              <a:avLst/>
            </a:prstGeom>
            <a:solidFill>
              <a:schemeClr val="accent1">
                <a:alpha val="80000"/>
              </a:schemeClr>
            </a:solidFill>
            <a:ln>
              <a:noFill/>
            </a:ln>
            <a:effectLst>
              <a:softEdge rad="1016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Oval 26">
              <a:extLst>
                <a:ext uri="{FF2B5EF4-FFF2-40B4-BE49-F238E27FC236}">
                  <a16:creationId xmlns:a16="http://schemas.microsoft.com/office/drawing/2014/main" id="{0C4A7316-203B-47F8-B448-E54B106DB1E5}"/>
                </a:ext>
                <a:ext uri="{C183D7F6-B498-43B3-948B-1728B52AA6E4}">
                  <adec:decorative xmlns:adec="http://schemas.microsoft.com/office/drawing/2017/decorative" xmlns="" val="1"/>
                </a:ext>
              </a:extLst>
            </p:cNvPr>
            <p:cNvSpPr>
              <a:spLocks noChangeAspect="1"/>
            </p:cNvSpPr>
            <p:nvPr>
              <p:extLst>
                <p:ext uri="{386F3935-93C4-4BCD-93E2-E3B085C9AB24}">
                  <p16:designElem xmlns:p16="http://schemas.microsoft.com/office/powerpoint/2015/main" val="1"/>
                </p:ext>
              </p:extLst>
            </p:nvPr>
          </p:nvSpPr>
          <p:spPr>
            <a:xfrm rot="10800000">
              <a:off x="1" y="1992024"/>
              <a:ext cx="4320000" cy="4320000"/>
            </a:xfrm>
            <a:prstGeom prst="ellipse">
              <a:avLst/>
            </a:prstGeom>
            <a:solidFill>
              <a:schemeClr val="accent3"/>
            </a:solidFill>
            <a:ln>
              <a:noFill/>
            </a:ln>
            <a:effectLst>
              <a:softEdge rad="1016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Oval 27">
              <a:extLst>
                <a:ext uri="{FF2B5EF4-FFF2-40B4-BE49-F238E27FC236}">
                  <a16:creationId xmlns:a16="http://schemas.microsoft.com/office/drawing/2014/main" id="{2DFB6685-5F8D-4A29-9735-BF4667A59C0E}"/>
                </a:ext>
                <a:ext uri="{C183D7F6-B498-43B3-948B-1728B52AA6E4}">
                  <adec:decorative xmlns:adec="http://schemas.microsoft.com/office/drawing/2017/decorative" xmlns="" val="1"/>
                </a:ext>
              </a:extLst>
            </p:cNvPr>
            <p:cNvSpPr>
              <a:spLocks noChangeAspect="1"/>
            </p:cNvSpPr>
            <p:nvPr>
              <p:extLst>
                <p:ext uri="{386F3935-93C4-4BCD-93E2-E3B085C9AB24}">
                  <p16:designElem xmlns:p16="http://schemas.microsoft.com/office/powerpoint/2015/main" val="1"/>
                </p:ext>
              </p:extLst>
            </p:nvPr>
          </p:nvSpPr>
          <p:spPr>
            <a:xfrm rot="10800000">
              <a:off x="0" y="3600"/>
              <a:ext cx="6854400" cy="6854400"/>
            </a:xfrm>
            <a:prstGeom prst="ellipse">
              <a:avLst/>
            </a:prstGeom>
            <a:solidFill>
              <a:schemeClr val="accent2">
                <a:alpha val="60000"/>
              </a:schemeClr>
            </a:solidFill>
            <a:ln>
              <a:noFill/>
            </a:ln>
            <a:effectLst>
              <a:softEdge rad="1270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7" name="TextBox 6">
            <a:extLst>
              <a:ext uri="{FF2B5EF4-FFF2-40B4-BE49-F238E27FC236}">
                <a16:creationId xmlns:a16="http://schemas.microsoft.com/office/drawing/2014/main" id="{1D1E05D6-9B88-B0EE-8F22-CE66A585953A}"/>
              </a:ext>
            </a:extLst>
          </p:cNvPr>
          <p:cNvSpPr txBox="1"/>
          <p:nvPr/>
        </p:nvSpPr>
        <p:spPr>
          <a:xfrm>
            <a:off x="3040118" y="4954892"/>
            <a:ext cx="6101254" cy="369332"/>
          </a:xfrm>
          <a:prstGeom prst="rect">
            <a:avLst/>
          </a:prstGeom>
          <a:noFill/>
        </p:spPr>
        <p:txBody>
          <a:bodyPr wrap="square">
            <a:spAutoFit/>
          </a:bodyPr>
          <a:lstStyle/>
          <a:p>
            <a:endParaRPr lang="en-GB" dirty="0"/>
          </a:p>
        </p:txBody>
      </p:sp>
      <p:pic>
        <p:nvPicPr>
          <p:cNvPr id="10" name="Picture 9" descr="A picture containing text&#10;&#10;Description automatically generated">
            <a:extLst>
              <a:ext uri="{FF2B5EF4-FFF2-40B4-BE49-F238E27FC236}">
                <a16:creationId xmlns:a16="http://schemas.microsoft.com/office/drawing/2014/main" id="{D7A004C3-0BDA-D885-FC08-EDDD66331AA0}"/>
              </a:ext>
            </a:extLst>
          </p:cNvPr>
          <p:cNvPicPr>
            <a:picLocks noChangeAspect="1"/>
          </p:cNvPicPr>
          <p:nvPr/>
        </p:nvPicPr>
        <p:blipFill>
          <a:blip r:embed="rId2"/>
          <a:stretch>
            <a:fillRect/>
          </a:stretch>
        </p:blipFill>
        <p:spPr>
          <a:xfrm>
            <a:off x="7696200" y="2639603"/>
            <a:ext cx="4609383" cy="4609383"/>
          </a:xfrm>
          <a:prstGeom prst="rect">
            <a:avLst/>
          </a:prstGeom>
        </p:spPr>
      </p:pic>
      <p:sp>
        <p:nvSpPr>
          <p:cNvPr id="24" name="Subtitle 2">
            <a:extLst>
              <a:ext uri="{FF2B5EF4-FFF2-40B4-BE49-F238E27FC236}">
                <a16:creationId xmlns:a16="http://schemas.microsoft.com/office/drawing/2014/main" id="{A4B078DF-9F13-8EB1-0A6C-7C52DBE93093}"/>
              </a:ext>
            </a:extLst>
          </p:cNvPr>
          <p:cNvSpPr txBox="1">
            <a:spLocks/>
          </p:cNvSpPr>
          <p:nvPr/>
        </p:nvSpPr>
        <p:spPr>
          <a:xfrm>
            <a:off x="767191" y="506746"/>
            <a:ext cx="8247500" cy="3711651"/>
          </a:xfrm>
          <a:prstGeom prst="rect">
            <a:avLst/>
          </a:prstGeom>
        </p:spPr>
        <p:txBody>
          <a:bodyPr vert="horz" lIns="91440" tIns="45720" rIns="91440" bIns="45720" rtlCol="0">
            <a:normAutofit/>
          </a:bodyPr>
          <a:lstStyle>
            <a:lvl1pPr marL="0" indent="0" algn="l" defTabSz="914400" rtl="0" eaLnBrk="1" latinLnBrk="0" hangingPunct="1">
              <a:lnSpc>
                <a:spcPct val="125000"/>
              </a:lnSpc>
              <a:spcBef>
                <a:spcPts val="1000"/>
              </a:spcBef>
              <a:buFont typeface="Arial" panose="020B0604020202020204" pitchFamily="34" charset="0"/>
              <a:buNone/>
              <a:defRPr sz="1600" kern="1200" cap="all" spc="300" baseline="0">
                <a:solidFill>
                  <a:schemeClr val="tx1"/>
                </a:solidFill>
                <a:latin typeface="+mn-lt"/>
                <a:ea typeface="+mn-ea"/>
                <a:cs typeface="+mn-cs"/>
              </a:defRPr>
            </a:lvl1pPr>
            <a:lvl2pPr marL="457200" indent="0" algn="ctr" defTabSz="914400" rtl="0" eaLnBrk="1" latinLnBrk="0" hangingPunct="1">
              <a:lnSpc>
                <a:spcPct val="125000"/>
              </a:lnSpc>
              <a:spcBef>
                <a:spcPts val="500"/>
              </a:spcBef>
              <a:buFont typeface="Arial" panose="020B0604020202020204" pitchFamily="34" charset="0"/>
              <a:buNone/>
              <a:defRPr sz="2000" kern="1200" spc="50" baseline="0">
                <a:solidFill>
                  <a:schemeClr val="tx1"/>
                </a:solidFill>
                <a:latin typeface="+mn-lt"/>
                <a:ea typeface="+mn-ea"/>
                <a:cs typeface="+mn-cs"/>
              </a:defRPr>
            </a:lvl2pPr>
            <a:lvl3pPr marL="914400" indent="0" algn="ctr" defTabSz="914400" rtl="0" eaLnBrk="1" latinLnBrk="0" hangingPunct="1">
              <a:lnSpc>
                <a:spcPct val="125000"/>
              </a:lnSpc>
              <a:spcBef>
                <a:spcPts val="500"/>
              </a:spcBef>
              <a:buFont typeface="Arial" panose="020B0604020202020204" pitchFamily="34" charset="0"/>
              <a:buNone/>
              <a:defRPr sz="1800" kern="1200" spc="50" baseline="0">
                <a:solidFill>
                  <a:schemeClr val="tx1"/>
                </a:solidFill>
                <a:latin typeface="+mn-lt"/>
                <a:ea typeface="+mn-ea"/>
                <a:cs typeface="+mn-cs"/>
              </a:defRPr>
            </a:lvl3pPr>
            <a:lvl4pPr marL="1371600" indent="0" algn="ctr" defTabSz="914400" rtl="0" eaLnBrk="1" latinLnBrk="0" hangingPunct="1">
              <a:lnSpc>
                <a:spcPct val="125000"/>
              </a:lnSpc>
              <a:spcBef>
                <a:spcPts val="500"/>
              </a:spcBef>
              <a:buFont typeface="Arial" panose="020B0604020202020204" pitchFamily="34" charset="0"/>
              <a:buNone/>
              <a:defRPr sz="1600" kern="1200" spc="50" baseline="0">
                <a:solidFill>
                  <a:schemeClr val="tx1"/>
                </a:solidFill>
                <a:latin typeface="+mn-lt"/>
                <a:ea typeface="+mn-ea"/>
                <a:cs typeface="+mn-cs"/>
              </a:defRPr>
            </a:lvl4pPr>
            <a:lvl5pPr marL="1828800" indent="0" algn="ctr" defTabSz="914400" rtl="0" eaLnBrk="1" latinLnBrk="0" hangingPunct="1">
              <a:lnSpc>
                <a:spcPct val="125000"/>
              </a:lnSpc>
              <a:spcBef>
                <a:spcPts val="500"/>
              </a:spcBef>
              <a:buFont typeface="Arial" panose="020B0604020202020204" pitchFamily="34" charset="0"/>
              <a:buNone/>
              <a:defRPr sz="1600" kern="1200" spc="50" baseline="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sz="3600" dirty="0"/>
              <a:t>Think Pair Share</a:t>
            </a:r>
          </a:p>
          <a:p>
            <a:endParaRPr lang="en-US" sz="3600" dirty="0"/>
          </a:p>
          <a:p>
            <a:r>
              <a:rPr lang="en-US" sz="3600" dirty="0"/>
              <a:t>What do you think the word prayer means?</a:t>
            </a:r>
          </a:p>
        </p:txBody>
      </p:sp>
    </p:spTree>
    <p:extLst>
      <p:ext uri="{BB962C8B-B14F-4D97-AF65-F5344CB8AC3E}">
        <p14:creationId xmlns:p14="http://schemas.microsoft.com/office/powerpoint/2010/main" val="4891582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9C51935E-4A08-4AE4-8E13-F40CD3C4F1C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1" name="Group 10">
            <a:extLst>
              <a:ext uri="{FF2B5EF4-FFF2-40B4-BE49-F238E27FC236}">
                <a16:creationId xmlns:a16="http://schemas.microsoft.com/office/drawing/2014/main" id="{6E2935B3-43F9-4F49-AEEE-A09015DDFF57}"/>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 y="0"/>
            <a:ext cx="12191999" cy="6861600"/>
            <a:chOff x="1" y="0"/>
            <a:chExt cx="12191999" cy="6861600"/>
          </a:xfrm>
        </p:grpSpPr>
        <p:sp>
          <p:nvSpPr>
            <p:cNvPr id="12" name="Rectangle 11">
              <a:extLst>
                <a:ext uri="{FF2B5EF4-FFF2-40B4-BE49-F238E27FC236}">
                  <a16:creationId xmlns:a16="http://schemas.microsoft.com/office/drawing/2014/main" id="{823C3E9F-031F-4D06-B2D1-FBDE7797AECC}"/>
                </a:ext>
                <a:ext uri="{C183D7F6-B498-43B3-948B-1728B52AA6E4}">
                  <adec:decorative xmlns:adec="http://schemas.microsoft.com/office/drawing/2017/decorative" xmlns="" val="1"/>
                </a:ext>
              </a:extLst>
            </p:cNvPr>
            <p:cNvSpPr>
              <a:spLocks noChangeAspect="1"/>
            </p:cNvSpPr>
            <p:nvPr>
              <p:extLst>
                <p:ext uri="{386F3935-93C4-4BCD-93E2-E3B085C9AB24}">
                  <p16:designElem xmlns:p16="http://schemas.microsoft.com/office/powerpoint/2015/main" val="1"/>
                </p:ext>
              </p:extLst>
            </p:nvPr>
          </p:nvSpPr>
          <p:spPr>
            <a:xfrm rot="16200000">
              <a:off x="1" y="1640114"/>
              <a:ext cx="5217886" cy="5217886"/>
            </a:xfrm>
            <a:prstGeom prst="rect">
              <a:avLst/>
            </a:prstGeom>
            <a:gradFill flip="none" rotWithShape="1">
              <a:gsLst>
                <a:gs pos="0">
                  <a:schemeClr val="accent2">
                    <a:alpha val="60000"/>
                  </a:schemeClr>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a:extLst>
                <a:ext uri="{FF2B5EF4-FFF2-40B4-BE49-F238E27FC236}">
                  <a16:creationId xmlns:a16="http://schemas.microsoft.com/office/drawing/2014/main" id="{AD6B24CB-2D97-4762-B34A-9FE40CECA824}"/>
                </a:ext>
                <a:ext uri="{C183D7F6-B498-43B3-948B-1728B52AA6E4}">
                  <adec:decorative xmlns:adec="http://schemas.microsoft.com/office/drawing/2017/decorative" xmlns="" val="1"/>
                </a:ext>
              </a:extLst>
            </p:cNvPr>
            <p:cNvSpPr>
              <a:spLocks noChangeAspect="1"/>
            </p:cNvSpPr>
            <p:nvPr>
              <p:extLst>
                <p:ext uri="{386F3935-93C4-4BCD-93E2-E3B085C9AB24}">
                  <p16:designElem xmlns:p16="http://schemas.microsoft.com/office/powerpoint/2015/main" val="1"/>
                </p:ext>
              </p:extLst>
            </p:nvPr>
          </p:nvSpPr>
          <p:spPr>
            <a:xfrm>
              <a:off x="6384514" y="0"/>
              <a:ext cx="4320000" cy="4320000"/>
            </a:xfrm>
            <a:prstGeom prst="ellipse">
              <a:avLst/>
            </a:prstGeom>
            <a:solidFill>
              <a:schemeClr val="accent3">
                <a:alpha val="96000"/>
              </a:schemeClr>
            </a:solidFill>
            <a:ln>
              <a:noFill/>
            </a:ln>
            <a:effectLst>
              <a:softEdge rad="1016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a:extLst>
                <a:ext uri="{FF2B5EF4-FFF2-40B4-BE49-F238E27FC236}">
                  <a16:creationId xmlns:a16="http://schemas.microsoft.com/office/drawing/2014/main" id="{72E85C82-5A92-4169-B806-F7A311C1C60E}"/>
                </a:ext>
                <a:ext uri="{C183D7F6-B498-43B3-948B-1728B52AA6E4}">
                  <adec:decorative xmlns:adec="http://schemas.microsoft.com/office/drawing/2017/decorative" xmlns="" val="1"/>
                </a:ext>
              </a:extLst>
            </p:cNvPr>
            <p:cNvSpPr>
              <a:spLocks noChangeAspect="1"/>
            </p:cNvSpPr>
            <p:nvPr>
              <p:extLst>
                <p:ext uri="{386F3935-93C4-4BCD-93E2-E3B085C9AB24}">
                  <p16:designElem xmlns:p16="http://schemas.microsoft.com/office/powerpoint/2015/main" val="1"/>
                </p:ext>
              </p:extLst>
            </p:nvPr>
          </p:nvSpPr>
          <p:spPr>
            <a:xfrm>
              <a:off x="6119057" y="1230054"/>
              <a:ext cx="5506886" cy="5506886"/>
            </a:xfrm>
            <a:prstGeom prst="ellipse">
              <a:avLst/>
            </a:prstGeom>
            <a:solidFill>
              <a:schemeClr val="accent2">
                <a:alpha val="60000"/>
              </a:schemeClr>
            </a:solidFill>
            <a:ln>
              <a:noFill/>
            </a:ln>
            <a:effectLst>
              <a:softEdge rad="1270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5" name="Group 14">
              <a:extLst>
                <a:ext uri="{FF2B5EF4-FFF2-40B4-BE49-F238E27FC236}">
                  <a16:creationId xmlns:a16="http://schemas.microsoft.com/office/drawing/2014/main" id="{536DD679-1C6F-4F84-9CA0-27B1ABCFD7D1}"/>
                </a:ext>
                <a:ext uri="{C183D7F6-B498-43B3-948B-1728B52AA6E4}">
                  <adec:decorative xmlns:adec="http://schemas.microsoft.com/office/drawing/2017/decorative" xmlns="" val="1"/>
                </a:ext>
              </a:extLst>
            </p:cNvPr>
            <p:cNvGrpSpPr>
              <a:grpSpLocks noChangeAspect="1"/>
            </p:cNvGrpSpPr>
            <p:nvPr>
              <p:extLst>
                <p:ext uri="{386F3935-93C4-4BCD-93E2-E3B085C9AB24}">
                  <p16:designElem xmlns:p16="http://schemas.microsoft.com/office/powerpoint/2015/main" val="1"/>
                </p:ext>
              </p:extLst>
            </p:nvPr>
          </p:nvGrpSpPr>
          <p:grpSpPr>
            <a:xfrm>
              <a:off x="690092" y="0"/>
              <a:ext cx="10800000" cy="6858000"/>
              <a:chOff x="2328000" y="0"/>
              <a:chExt cx="2880000" cy="1440000"/>
            </a:xfrm>
          </p:grpSpPr>
          <p:sp>
            <p:nvSpPr>
              <p:cNvPr id="20" name="Rectangle 19">
                <a:extLst>
                  <a:ext uri="{FF2B5EF4-FFF2-40B4-BE49-F238E27FC236}">
                    <a16:creationId xmlns:a16="http://schemas.microsoft.com/office/drawing/2014/main" id="{90EBB60D-86C6-45E0-AB7B-8C952FEBDD97}"/>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3768000" y="0"/>
                <a:ext cx="1440000" cy="1440000"/>
              </a:xfrm>
              <a:prstGeom prst="rect">
                <a:avLst/>
              </a:prstGeom>
              <a:gradFill flip="none" rotWithShape="1">
                <a:gsLst>
                  <a:gs pos="0">
                    <a:schemeClr val="accent1"/>
                  </a:gs>
                  <a:gs pos="60000">
                    <a:schemeClr val="accent1">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E06710FE-8C5F-4C9D-AF9E-1A7CDAE4C67E}"/>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flipH="1">
                <a:off x="2328000" y="0"/>
                <a:ext cx="1440000" cy="1440000"/>
              </a:xfrm>
              <a:prstGeom prst="rect">
                <a:avLst/>
              </a:prstGeom>
              <a:gradFill flip="none" rotWithShape="1">
                <a:gsLst>
                  <a:gs pos="0">
                    <a:schemeClr val="accent1"/>
                  </a:gs>
                  <a:gs pos="60000">
                    <a:schemeClr val="accent1">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6" name="Group 15">
              <a:extLst>
                <a:ext uri="{FF2B5EF4-FFF2-40B4-BE49-F238E27FC236}">
                  <a16:creationId xmlns:a16="http://schemas.microsoft.com/office/drawing/2014/main" id="{38556C1B-E283-4483-ACD0-2808A242AC15}"/>
                </a:ext>
                <a:ext uri="{C183D7F6-B498-43B3-948B-1728B52AA6E4}">
                  <adec:decorative xmlns:adec="http://schemas.microsoft.com/office/drawing/2017/decorative" xmlns="" val="1"/>
                </a:ext>
              </a:extLst>
            </p:cNvPr>
            <p:cNvGrpSpPr>
              <a:grpSpLocks noChangeAspect="1"/>
            </p:cNvGrpSpPr>
            <p:nvPr>
              <p:extLst>
                <p:ext uri="{386F3935-93C4-4BCD-93E2-E3B085C9AB24}">
                  <p16:designElem xmlns:p16="http://schemas.microsoft.com/office/powerpoint/2015/main" val="1"/>
                </p:ext>
              </p:extLst>
            </p:nvPr>
          </p:nvGrpSpPr>
          <p:grpSpPr>
            <a:xfrm rot="5400000">
              <a:off x="7048499" y="1714500"/>
              <a:ext cx="6858000" cy="3429000"/>
              <a:chOff x="0" y="0"/>
              <a:chExt cx="2880000" cy="1440000"/>
            </a:xfrm>
          </p:grpSpPr>
          <p:sp>
            <p:nvSpPr>
              <p:cNvPr id="18" name="Rectangle 17">
                <a:extLst>
                  <a:ext uri="{FF2B5EF4-FFF2-40B4-BE49-F238E27FC236}">
                    <a16:creationId xmlns:a16="http://schemas.microsoft.com/office/drawing/2014/main" id="{6575218D-6500-488D-AB87-B8B426C1CC5A}"/>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1440000" y="0"/>
                <a:ext cx="1440000" cy="1440000"/>
              </a:xfrm>
              <a:prstGeom prst="rect">
                <a:avLst/>
              </a:prstGeom>
              <a:gradFill flip="none" rotWithShape="1">
                <a:gsLst>
                  <a:gs pos="0">
                    <a:schemeClr val="accent2"/>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0859891A-F84B-4F49-B829-12D780F42780}"/>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flipH="1">
                <a:off x="0" y="0"/>
                <a:ext cx="1440000" cy="1440000"/>
              </a:xfrm>
              <a:prstGeom prst="rect">
                <a:avLst/>
              </a:prstGeom>
              <a:gradFill flip="none" rotWithShape="1">
                <a:gsLst>
                  <a:gs pos="0">
                    <a:schemeClr val="accent2"/>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7" name="Rectangle 16">
              <a:extLst>
                <a:ext uri="{FF2B5EF4-FFF2-40B4-BE49-F238E27FC236}">
                  <a16:creationId xmlns:a16="http://schemas.microsoft.com/office/drawing/2014/main" id="{2A4DD948-16D9-47F3-880E-69BF40A2CFB1}"/>
                </a:ext>
                <a:ext uri="{C183D7F6-B498-43B3-948B-1728B52AA6E4}">
                  <adec:decorative xmlns:adec="http://schemas.microsoft.com/office/drawing/2017/decorative" xmlns="" val="1"/>
                </a:ext>
              </a:extLst>
            </p:cNvPr>
            <p:cNvSpPr>
              <a:spLocks noChangeAspect="1"/>
            </p:cNvSpPr>
            <p:nvPr>
              <p:extLst>
                <p:ext uri="{386F3935-93C4-4BCD-93E2-E3B085C9AB24}">
                  <p16:designElem xmlns:p16="http://schemas.microsoft.com/office/powerpoint/2015/main" val="1"/>
                </p:ext>
              </p:extLst>
            </p:nvPr>
          </p:nvSpPr>
          <p:spPr>
            <a:xfrm rot="10800000">
              <a:off x="5602287" y="271887"/>
              <a:ext cx="6589713" cy="6589713"/>
            </a:xfrm>
            <a:prstGeom prst="rect">
              <a:avLst/>
            </a:prstGeom>
            <a:gradFill flip="none" rotWithShape="1">
              <a:gsLst>
                <a:gs pos="0">
                  <a:schemeClr val="accent3"/>
                </a:gs>
                <a:gs pos="60000">
                  <a:schemeClr val="accent3">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3" name="Rectangle 22">
            <a:extLst>
              <a:ext uri="{FF2B5EF4-FFF2-40B4-BE49-F238E27FC236}">
                <a16:creationId xmlns:a16="http://schemas.microsoft.com/office/drawing/2014/main" id="{8CED433A-4441-4EF2-A360-2D5C19C7F3C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12192000" cy="6858000"/>
          </a:xfrm>
          <a:prstGeom prst="rect">
            <a:avLst/>
          </a:prstGeom>
          <a:gradFill flip="none" rotWithShape="1">
            <a:gsLst>
              <a:gs pos="0">
                <a:schemeClr val="bg2">
                  <a:alpha val="60000"/>
                </a:schemeClr>
              </a:gs>
              <a:gs pos="37000">
                <a:schemeClr val="bg2">
                  <a:alpha val="60000"/>
                </a:schemeClr>
              </a:gs>
              <a:gs pos="79000">
                <a:schemeClr val="bg2">
                  <a:alpha val="0"/>
                </a:schemeClr>
              </a:gs>
            </a:gsLst>
            <a:lin ang="0" scaled="1"/>
            <a:tileRect/>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p:txBody>
      </p:sp>
      <p:grpSp>
        <p:nvGrpSpPr>
          <p:cNvPr id="25" name="Group 24">
            <a:extLst>
              <a:ext uri="{FF2B5EF4-FFF2-40B4-BE49-F238E27FC236}">
                <a16:creationId xmlns:a16="http://schemas.microsoft.com/office/drawing/2014/main" id="{614A0AA1-C9DD-452F-AF3C-8231C0CD8325}"/>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10800000">
            <a:off x="1" y="3600"/>
            <a:ext cx="6854400" cy="6854400"/>
            <a:chOff x="0" y="3600"/>
            <a:chExt cx="6854400" cy="6854400"/>
          </a:xfrm>
        </p:grpSpPr>
        <p:sp>
          <p:nvSpPr>
            <p:cNvPr id="26" name="Oval 25">
              <a:extLst>
                <a:ext uri="{FF2B5EF4-FFF2-40B4-BE49-F238E27FC236}">
                  <a16:creationId xmlns:a16="http://schemas.microsoft.com/office/drawing/2014/main" id="{081A3F73-01DC-494A-B9CC-582418F95AB1}"/>
                </a:ext>
                <a:ext uri="{C183D7F6-B498-43B3-948B-1728B52AA6E4}">
                  <adec:decorative xmlns:adec="http://schemas.microsoft.com/office/drawing/2017/decorative" xmlns="" val="1"/>
                </a:ext>
              </a:extLst>
            </p:cNvPr>
            <p:cNvSpPr>
              <a:spLocks noChangeAspect="1"/>
            </p:cNvSpPr>
            <p:nvPr>
              <p:extLst>
                <p:ext uri="{386F3935-93C4-4BCD-93E2-E3B085C9AB24}">
                  <p16:designElem xmlns:p16="http://schemas.microsoft.com/office/powerpoint/2015/main" val="1"/>
                </p:ext>
              </p:extLst>
            </p:nvPr>
          </p:nvSpPr>
          <p:spPr>
            <a:xfrm rot="10800000">
              <a:off x="1" y="3600"/>
              <a:ext cx="5760000" cy="5760000"/>
            </a:xfrm>
            <a:prstGeom prst="ellipse">
              <a:avLst/>
            </a:prstGeom>
            <a:solidFill>
              <a:schemeClr val="accent1">
                <a:alpha val="80000"/>
              </a:schemeClr>
            </a:solidFill>
            <a:ln>
              <a:noFill/>
            </a:ln>
            <a:effectLst>
              <a:softEdge rad="1016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Oval 26">
              <a:extLst>
                <a:ext uri="{FF2B5EF4-FFF2-40B4-BE49-F238E27FC236}">
                  <a16:creationId xmlns:a16="http://schemas.microsoft.com/office/drawing/2014/main" id="{0C4A7316-203B-47F8-B448-E54B106DB1E5}"/>
                </a:ext>
                <a:ext uri="{C183D7F6-B498-43B3-948B-1728B52AA6E4}">
                  <adec:decorative xmlns:adec="http://schemas.microsoft.com/office/drawing/2017/decorative" xmlns="" val="1"/>
                </a:ext>
              </a:extLst>
            </p:cNvPr>
            <p:cNvSpPr>
              <a:spLocks noChangeAspect="1"/>
            </p:cNvSpPr>
            <p:nvPr>
              <p:extLst>
                <p:ext uri="{386F3935-93C4-4BCD-93E2-E3B085C9AB24}">
                  <p16:designElem xmlns:p16="http://schemas.microsoft.com/office/powerpoint/2015/main" val="1"/>
                </p:ext>
              </p:extLst>
            </p:nvPr>
          </p:nvSpPr>
          <p:spPr>
            <a:xfrm rot="10800000">
              <a:off x="1" y="1992024"/>
              <a:ext cx="4320000" cy="4320000"/>
            </a:xfrm>
            <a:prstGeom prst="ellipse">
              <a:avLst/>
            </a:prstGeom>
            <a:solidFill>
              <a:schemeClr val="accent3"/>
            </a:solidFill>
            <a:ln>
              <a:noFill/>
            </a:ln>
            <a:effectLst>
              <a:softEdge rad="1016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Oval 27">
              <a:extLst>
                <a:ext uri="{FF2B5EF4-FFF2-40B4-BE49-F238E27FC236}">
                  <a16:creationId xmlns:a16="http://schemas.microsoft.com/office/drawing/2014/main" id="{2DFB6685-5F8D-4A29-9735-BF4667A59C0E}"/>
                </a:ext>
                <a:ext uri="{C183D7F6-B498-43B3-948B-1728B52AA6E4}">
                  <adec:decorative xmlns:adec="http://schemas.microsoft.com/office/drawing/2017/decorative" xmlns="" val="1"/>
                </a:ext>
              </a:extLst>
            </p:cNvPr>
            <p:cNvSpPr>
              <a:spLocks noChangeAspect="1"/>
            </p:cNvSpPr>
            <p:nvPr>
              <p:extLst>
                <p:ext uri="{386F3935-93C4-4BCD-93E2-E3B085C9AB24}">
                  <p16:designElem xmlns:p16="http://schemas.microsoft.com/office/powerpoint/2015/main" val="1"/>
                </p:ext>
              </p:extLst>
            </p:nvPr>
          </p:nvSpPr>
          <p:spPr>
            <a:xfrm rot="10800000">
              <a:off x="0" y="3600"/>
              <a:ext cx="6854400" cy="6854400"/>
            </a:xfrm>
            <a:prstGeom prst="ellipse">
              <a:avLst/>
            </a:prstGeom>
            <a:solidFill>
              <a:schemeClr val="accent2">
                <a:alpha val="60000"/>
              </a:schemeClr>
            </a:solidFill>
            <a:ln>
              <a:noFill/>
            </a:ln>
            <a:effectLst>
              <a:softEdge rad="1270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7" name="TextBox 6">
            <a:extLst>
              <a:ext uri="{FF2B5EF4-FFF2-40B4-BE49-F238E27FC236}">
                <a16:creationId xmlns:a16="http://schemas.microsoft.com/office/drawing/2014/main" id="{1D1E05D6-9B88-B0EE-8F22-CE66A585953A}"/>
              </a:ext>
            </a:extLst>
          </p:cNvPr>
          <p:cNvSpPr txBox="1"/>
          <p:nvPr/>
        </p:nvSpPr>
        <p:spPr>
          <a:xfrm>
            <a:off x="3040118" y="4954892"/>
            <a:ext cx="6101254" cy="369332"/>
          </a:xfrm>
          <a:prstGeom prst="rect">
            <a:avLst/>
          </a:prstGeom>
          <a:noFill/>
        </p:spPr>
        <p:txBody>
          <a:bodyPr wrap="square">
            <a:spAutoFit/>
          </a:bodyPr>
          <a:lstStyle/>
          <a:p>
            <a:endParaRPr lang="en-GB" dirty="0"/>
          </a:p>
        </p:txBody>
      </p:sp>
      <p:pic>
        <p:nvPicPr>
          <p:cNvPr id="10" name="Picture 9" descr="A picture containing text&#10;&#10;Description automatically generated">
            <a:extLst>
              <a:ext uri="{FF2B5EF4-FFF2-40B4-BE49-F238E27FC236}">
                <a16:creationId xmlns:a16="http://schemas.microsoft.com/office/drawing/2014/main" id="{D7A004C3-0BDA-D885-FC08-EDDD66331AA0}"/>
              </a:ext>
            </a:extLst>
          </p:cNvPr>
          <p:cNvPicPr>
            <a:picLocks noChangeAspect="1"/>
          </p:cNvPicPr>
          <p:nvPr/>
        </p:nvPicPr>
        <p:blipFill>
          <a:blip r:embed="rId2"/>
          <a:stretch>
            <a:fillRect/>
          </a:stretch>
        </p:blipFill>
        <p:spPr>
          <a:xfrm>
            <a:off x="8399822" y="3206784"/>
            <a:ext cx="4609383" cy="4609383"/>
          </a:xfrm>
          <a:prstGeom prst="rect">
            <a:avLst/>
          </a:prstGeom>
        </p:spPr>
      </p:pic>
      <p:sp>
        <p:nvSpPr>
          <p:cNvPr id="24" name="Subtitle 2">
            <a:extLst>
              <a:ext uri="{FF2B5EF4-FFF2-40B4-BE49-F238E27FC236}">
                <a16:creationId xmlns:a16="http://schemas.microsoft.com/office/drawing/2014/main" id="{A4B078DF-9F13-8EB1-0A6C-7C52DBE93093}"/>
              </a:ext>
            </a:extLst>
          </p:cNvPr>
          <p:cNvSpPr txBox="1">
            <a:spLocks/>
          </p:cNvSpPr>
          <p:nvPr/>
        </p:nvSpPr>
        <p:spPr>
          <a:xfrm>
            <a:off x="767190" y="506746"/>
            <a:ext cx="10052983" cy="4907654"/>
          </a:xfrm>
          <a:prstGeom prst="rect">
            <a:avLst/>
          </a:prstGeom>
        </p:spPr>
        <p:txBody>
          <a:bodyPr vert="horz" lIns="91440" tIns="45720" rIns="91440" bIns="45720" rtlCol="0">
            <a:normAutofit fontScale="77500" lnSpcReduction="20000"/>
          </a:bodyPr>
          <a:lstStyle>
            <a:lvl1pPr marL="0" indent="0" algn="l" defTabSz="914400" rtl="0" eaLnBrk="1" latinLnBrk="0" hangingPunct="1">
              <a:lnSpc>
                <a:spcPct val="125000"/>
              </a:lnSpc>
              <a:spcBef>
                <a:spcPts val="1000"/>
              </a:spcBef>
              <a:buFont typeface="Arial" panose="020B0604020202020204" pitchFamily="34" charset="0"/>
              <a:buNone/>
              <a:defRPr sz="1600" kern="1200" cap="all" spc="300" baseline="0">
                <a:solidFill>
                  <a:schemeClr val="tx1"/>
                </a:solidFill>
                <a:latin typeface="+mn-lt"/>
                <a:ea typeface="+mn-ea"/>
                <a:cs typeface="+mn-cs"/>
              </a:defRPr>
            </a:lvl1pPr>
            <a:lvl2pPr marL="457200" indent="0" algn="ctr" defTabSz="914400" rtl="0" eaLnBrk="1" latinLnBrk="0" hangingPunct="1">
              <a:lnSpc>
                <a:spcPct val="125000"/>
              </a:lnSpc>
              <a:spcBef>
                <a:spcPts val="500"/>
              </a:spcBef>
              <a:buFont typeface="Arial" panose="020B0604020202020204" pitchFamily="34" charset="0"/>
              <a:buNone/>
              <a:defRPr sz="2000" kern="1200" spc="50" baseline="0">
                <a:solidFill>
                  <a:schemeClr val="tx1"/>
                </a:solidFill>
                <a:latin typeface="+mn-lt"/>
                <a:ea typeface="+mn-ea"/>
                <a:cs typeface="+mn-cs"/>
              </a:defRPr>
            </a:lvl2pPr>
            <a:lvl3pPr marL="914400" indent="0" algn="ctr" defTabSz="914400" rtl="0" eaLnBrk="1" latinLnBrk="0" hangingPunct="1">
              <a:lnSpc>
                <a:spcPct val="125000"/>
              </a:lnSpc>
              <a:spcBef>
                <a:spcPts val="500"/>
              </a:spcBef>
              <a:buFont typeface="Arial" panose="020B0604020202020204" pitchFamily="34" charset="0"/>
              <a:buNone/>
              <a:defRPr sz="1800" kern="1200" spc="50" baseline="0">
                <a:solidFill>
                  <a:schemeClr val="tx1"/>
                </a:solidFill>
                <a:latin typeface="+mn-lt"/>
                <a:ea typeface="+mn-ea"/>
                <a:cs typeface="+mn-cs"/>
              </a:defRPr>
            </a:lvl3pPr>
            <a:lvl4pPr marL="1371600" indent="0" algn="ctr" defTabSz="914400" rtl="0" eaLnBrk="1" latinLnBrk="0" hangingPunct="1">
              <a:lnSpc>
                <a:spcPct val="125000"/>
              </a:lnSpc>
              <a:spcBef>
                <a:spcPts val="500"/>
              </a:spcBef>
              <a:buFont typeface="Arial" panose="020B0604020202020204" pitchFamily="34" charset="0"/>
              <a:buNone/>
              <a:defRPr sz="1600" kern="1200" spc="50" baseline="0">
                <a:solidFill>
                  <a:schemeClr val="tx1"/>
                </a:solidFill>
                <a:latin typeface="+mn-lt"/>
                <a:ea typeface="+mn-ea"/>
                <a:cs typeface="+mn-cs"/>
              </a:defRPr>
            </a:lvl4pPr>
            <a:lvl5pPr marL="1828800" indent="0" algn="ctr" defTabSz="914400" rtl="0" eaLnBrk="1" latinLnBrk="0" hangingPunct="1">
              <a:lnSpc>
                <a:spcPct val="125000"/>
              </a:lnSpc>
              <a:spcBef>
                <a:spcPts val="500"/>
              </a:spcBef>
              <a:buFont typeface="Arial" panose="020B0604020202020204" pitchFamily="34" charset="0"/>
              <a:buNone/>
              <a:defRPr sz="1600" kern="1200" spc="50" baseline="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sz="3600" dirty="0"/>
              <a:t>When we pray, we talk to God like we talk to a friend.</a:t>
            </a:r>
          </a:p>
          <a:p>
            <a:endParaRPr lang="en-US" sz="3600" dirty="0"/>
          </a:p>
          <a:p>
            <a:r>
              <a:rPr lang="en-US" sz="3600" dirty="0"/>
              <a:t>Close your eyes and imagine what God looks like.</a:t>
            </a:r>
          </a:p>
          <a:p>
            <a:endParaRPr lang="en-US" sz="3600" dirty="0"/>
          </a:p>
          <a:p>
            <a:r>
              <a:rPr lang="en-US" sz="3600" dirty="0"/>
              <a:t>There’s no right or wrong answer, you might visualize a person, animal or even just a warm Light</a:t>
            </a:r>
          </a:p>
          <a:p>
            <a:endParaRPr lang="en-US" sz="3600" dirty="0"/>
          </a:p>
          <a:p>
            <a:endParaRPr lang="en-US" sz="3600" dirty="0"/>
          </a:p>
        </p:txBody>
      </p:sp>
    </p:spTree>
    <p:extLst>
      <p:ext uri="{BB962C8B-B14F-4D97-AF65-F5344CB8AC3E}">
        <p14:creationId xmlns:p14="http://schemas.microsoft.com/office/powerpoint/2010/main" val="38252437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9C51935E-4A08-4AE4-8E13-F40CD3C4F1C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1" name="Group 10">
            <a:extLst>
              <a:ext uri="{FF2B5EF4-FFF2-40B4-BE49-F238E27FC236}">
                <a16:creationId xmlns:a16="http://schemas.microsoft.com/office/drawing/2014/main" id="{6E2935B3-43F9-4F49-AEEE-A09015DDFF57}"/>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 y="0"/>
            <a:ext cx="12191999" cy="6861600"/>
            <a:chOff x="1" y="0"/>
            <a:chExt cx="12191999" cy="6861600"/>
          </a:xfrm>
        </p:grpSpPr>
        <p:sp>
          <p:nvSpPr>
            <p:cNvPr id="12" name="Rectangle 11">
              <a:extLst>
                <a:ext uri="{FF2B5EF4-FFF2-40B4-BE49-F238E27FC236}">
                  <a16:creationId xmlns:a16="http://schemas.microsoft.com/office/drawing/2014/main" id="{823C3E9F-031F-4D06-B2D1-FBDE7797AECC}"/>
                </a:ext>
                <a:ext uri="{C183D7F6-B498-43B3-948B-1728B52AA6E4}">
                  <adec:decorative xmlns:adec="http://schemas.microsoft.com/office/drawing/2017/decorative" xmlns="" val="1"/>
                </a:ext>
              </a:extLst>
            </p:cNvPr>
            <p:cNvSpPr>
              <a:spLocks noChangeAspect="1"/>
            </p:cNvSpPr>
            <p:nvPr>
              <p:extLst>
                <p:ext uri="{386F3935-93C4-4BCD-93E2-E3B085C9AB24}">
                  <p16:designElem xmlns:p16="http://schemas.microsoft.com/office/powerpoint/2015/main" val="1"/>
                </p:ext>
              </p:extLst>
            </p:nvPr>
          </p:nvSpPr>
          <p:spPr>
            <a:xfrm rot="16200000">
              <a:off x="1" y="1640114"/>
              <a:ext cx="5217886" cy="5217886"/>
            </a:xfrm>
            <a:prstGeom prst="rect">
              <a:avLst/>
            </a:prstGeom>
            <a:gradFill flip="none" rotWithShape="1">
              <a:gsLst>
                <a:gs pos="0">
                  <a:schemeClr val="accent2">
                    <a:alpha val="60000"/>
                  </a:schemeClr>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a:extLst>
                <a:ext uri="{FF2B5EF4-FFF2-40B4-BE49-F238E27FC236}">
                  <a16:creationId xmlns:a16="http://schemas.microsoft.com/office/drawing/2014/main" id="{AD6B24CB-2D97-4762-B34A-9FE40CECA824}"/>
                </a:ext>
                <a:ext uri="{C183D7F6-B498-43B3-948B-1728B52AA6E4}">
                  <adec:decorative xmlns:adec="http://schemas.microsoft.com/office/drawing/2017/decorative" xmlns="" val="1"/>
                </a:ext>
              </a:extLst>
            </p:cNvPr>
            <p:cNvSpPr>
              <a:spLocks noChangeAspect="1"/>
            </p:cNvSpPr>
            <p:nvPr>
              <p:extLst>
                <p:ext uri="{386F3935-93C4-4BCD-93E2-E3B085C9AB24}">
                  <p16:designElem xmlns:p16="http://schemas.microsoft.com/office/powerpoint/2015/main" val="1"/>
                </p:ext>
              </p:extLst>
            </p:nvPr>
          </p:nvSpPr>
          <p:spPr>
            <a:xfrm>
              <a:off x="6384514" y="0"/>
              <a:ext cx="4320000" cy="4320000"/>
            </a:xfrm>
            <a:prstGeom prst="ellipse">
              <a:avLst/>
            </a:prstGeom>
            <a:solidFill>
              <a:schemeClr val="accent3">
                <a:alpha val="96000"/>
              </a:schemeClr>
            </a:solidFill>
            <a:ln>
              <a:noFill/>
            </a:ln>
            <a:effectLst>
              <a:softEdge rad="1016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a:extLst>
                <a:ext uri="{FF2B5EF4-FFF2-40B4-BE49-F238E27FC236}">
                  <a16:creationId xmlns:a16="http://schemas.microsoft.com/office/drawing/2014/main" id="{72E85C82-5A92-4169-B806-F7A311C1C60E}"/>
                </a:ext>
                <a:ext uri="{C183D7F6-B498-43B3-948B-1728B52AA6E4}">
                  <adec:decorative xmlns:adec="http://schemas.microsoft.com/office/drawing/2017/decorative" xmlns="" val="1"/>
                </a:ext>
              </a:extLst>
            </p:cNvPr>
            <p:cNvSpPr>
              <a:spLocks noChangeAspect="1"/>
            </p:cNvSpPr>
            <p:nvPr>
              <p:extLst>
                <p:ext uri="{386F3935-93C4-4BCD-93E2-E3B085C9AB24}">
                  <p16:designElem xmlns:p16="http://schemas.microsoft.com/office/powerpoint/2015/main" val="1"/>
                </p:ext>
              </p:extLst>
            </p:nvPr>
          </p:nvSpPr>
          <p:spPr>
            <a:xfrm>
              <a:off x="6119057" y="1230054"/>
              <a:ext cx="5506886" cy="5506886"/>
            </a:xfrm>
            <a:prstGeom prst="ellipse">
              <a:avLst/>
            </a:prstGeom>
            <a:solidFill>
              <a:schemeClr val="accent2">
                <a:alpha val="60000"/>
              </a:schemeClr>
            </a:solidFill>
            <a:ln>
              <a:noFill/>
            </a:ln>
            <a:effectLst>
              <a:softEdge rad="1270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5" name="Group 14">
              <a:extLst>
                <a:ext uri="{FF2B5EF4-FFF2-40B4-BE49-F238E27FC236}">
                  <a16:creationId xmlns:a16="http://schemas.microsoft.com/office/drawing/2014/main" id="{536DD679-1C6F-4F84-9CA0-27B1ABCFD7D1}"/>
                </a:ext>
                <a:ext uri="{C183D7F6-B498-43B3-948B-1728B52AA6E4}">
                  <adec:decorative xmlns:adec="http://schemas.microsoft.com/office/drawing/2017/decorative" xmlns="" val="1"/>
                </a:ext>
              </a:extLst>
            </p:cNvPr>
            <p:cNvGrpSpPr>
              <a:grpSpLocks noChangeAspect="1"/>
            </p:cNvGrpSpPr>
            <p:nvPr>
              <p:extLst>
                <p:ext uri="{386F3935-93C4-4BCD-93E2-E3B085C9AB24}">
                  <p16:designElem xmlns:p16="http://schemas.microsoft.com/office/powerpoint/2015/main" val="1"/>
                </p:ext>
              </p:extLst>
            </p:nvPr>
          </p:nvGrpSpPr>
          <p:grpSpPr>
            <a:xfrm>
              <a:off x="690092" y="0"/>
              <a:ext cx="10800000" cy="6858000"/>
              <a:chOff x="2328000" y="0"/>
              <a:chExt cx="2880000" cy="1440000"/>
            </a:xfrm>
          </p:grpSpPr>
          <p:sp>
            <p:nvSpPr>
              <p:cNvPr id="20" name="Rectangle 19">
                <a:extLst>
                  <a:ext uri="{FF2B5EF4-FFF2-40B4-BE49-F238E27FC236}">
                    <a16:creationId xmlns:a16="http://schemas.microsoft.com/office/drawing/2014/main" id="{90EBB60D-86C6-45E0-AB7B-8C952FEBDD97}"/>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3768000" y="0"/>
                <a:ext cx="1440000" cy="1440000"/>
              </a:xfrm>
              <a:prstGeom prst="rect">
                <a:avLst/>
              </a:prstGeom>
              <a:gradFill flip="none" rotWithShape="1">
                <a:gsLst>
                  <a:gs pos="0">
                    <a:schemeClr val="accent1"/>
                  </a:gs>
                  <a:gs pos="60000">
                    <a:schemeClr val="accent1">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E06710FE-8C5F-4C9D-AF9E-1A7CDAE4C67E}"/>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flipH="1">
                <a:off x="2328000" y="0"/>
                <a:ext cx="1440000" cy="1440000"/>
              </a:xfrm>
              <a:prstGeom prst="rect">
                <a:avLst/>
              </a:prstGeom>
              <a:gradFill flip="none" rotWithShape="1">
                <a:gsLst>
                  <a:gs pos="0">
                    <a:schemeClr val="accent1"/>
                  </a:gs>
                  <a:gs pos="60000">
                    <a:schemeClr val="accent1">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6" name="Group 15">
              <a:extLst>
                <a:ext uri="{FF2B5EF4-FFF2-40B4-BE49-F238E27FC236}">
                  <a16:creationId xmlns:a16="http://schemas.microsoft.com/office/drawing/2014/main" id="{38556C1B-E283-4483-ACD0-2808A242AC15}"/>
                </a:ext>
                <a:ext uri="{C183D7F6-B498-43B3-948B-1728B52AA6E4}">
                  <adec:decorative xmlns:adec="http://schemas.microsoft.com/office/drawing/2017/decorative" xmlns="" val="1"/>
                </a:ext>
              </a:extLst>
            </p:cNvPr>
            <p:cNvGrpSpPr>
              <a:grpSpLocks noChangeAspect="1"/>
            </p:cNvGrpSpPr>
            <p:nvPr>
              <p:extLst>
                <p:ext uri="{386F3935-93C4-4BCD-93E2-E3B085C9AB24}">
                  <p16:designElem xmlns:p16="http://schemas.microsoft.com/office/powerpoint/2015/main" val="1"/>
                </p:ext>
              </p:extLst>
            </p:nvPr>
          </p:nvGrpSpPr>
          <p:grpSpPr>
            <a:xfrm rot="5400000">
              <a:off x="7048499" y="1714500"/>
              <a:ext cx="6858000" cy="3429000"/>
              <a:chOff x="0" y="0"/>
              <a:chExt cx="2880000" cy="1440000"/>
            </a:xfrm>
          </p:grpSpPr>
          <p:sp>
            <p:nvSpPr>
              <p:cNvPr id="18" name="Rectangle 17">
                <a:extLst>
                  <a:ext uri="{FF2B5EF4-FFF2-40B4-BE49-F238E27FC236}">
                    <a16:creationId xmlns:a16="http://schemas.microsoft.com/office/drawing/2014/main" id="{6575218D-6500-488D-AB87-B8B426C1CC5A}"/>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1440000" y="0"/>
                <a:ext cx="1440000" cy="1440000"/>
              </a:xfrm>
              <a:prstGeom prst="rect">
                <a:avLst/>
              </a:prstGeom>
              <a:gradFill flip="none" rotWithShape="1">
                <a:gsLst>
                  <a:gs pos="0">
                    <a:schemeClr val="accent2"/>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0859891A-F84B-4F49-B829-12D780F42780}"/>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flipH="1">
                <a:off x="0" y="0"/>
                <a:ext cx="1440000" cy="1440000"/>
              </a:xfrm>
              <a:prstGeom prst="rect">
                <a:avLst/>
              </a:prstGeom>
              <a:gradFill flip="none" rotWithShape="1">
                <a:gsLst>
                  <a:gs pos="0">
                    <a:schemeClr val="accent2"/>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7" name="Rectangle 16">
              <a:extLst>
                <a:ext uri="{FF2B5EF4-FFF2-40B4-BE49-F238E27FC236}">
                  <a16:creationId xmlns:a16="http://schemas.microsoft.com/office/drawing/2014/main" id="{2A4DD948-16D9-47F3-880E-69BF40A2CFB1}"/>
                </a:ext>
                <a:ext uri="{C183D7F6-B498-43B3-948B-1728B52AA6E4}">
                  <adec:decorative xmlns:adec="http://schemas.microsoft.com/office/drawing/2017/decorative" xmlns="" val="1"/>
                </a:ext>
              </a:extLst>
            </p:cNvPr>
            <p:cNvSpPr>
              <a:spLocks noChangeAspect="1"/>
            </p:cNvSpPr>
            <p:nvPr>
              <p:extLst>
                <p:ext uri="{386F3935-93C4-4BCD-93E2-E3B085C9AB24}">
                  <p16:designElem xmlns:p16="http://schemas.microsoft.com/office/powerpoint/2015/main" val="1"/>
                </p:ext>
              </p:extLst>
            </p:nvPr>
          </p:nvSpPr>
          <p:spPr>
            <a:xfrm rot="10800000">
              <a:off x="5602287" y="271887"/>
              <a:ext cx="6589713" cy="6589713"/>
            </a:xfrm>
            <a:prstGeom prst="rect">
              <a:avLst/>
            </a:prstGeom>
            <a:gradFill flip="none" rotWithShape="1">
              <a:gsLst>
                <a:gs pos="0">
                  <a:schemeClr val="accent3"/>
                </a:gs>
                <a:gs pos="60000">
                  <a:schemeClr val="accent3">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3" name="Rectangle 22">
            <a:extLst>
              <a:ext uri="{FF2B5EF4-FFF2-40B4-BE49-F238E27FC236}">
                <a16:creationId xmlns:a16="http://schemas.microsoft.com/office/drawing/2014/main" id="{8CED433A-4441-4EF2-A360-2D5C19C7F3C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12192000" cy="6858000"/>
          </a:xfrm>
          <a:prstGeom prst="rect">
            <a:avLst/>
          </a:prstGeom>
          <a:gradFill flip="none" rotWithShape="1">
            <a:gsLst>
              <a:gs pos="0">
                <a:schemeClr val="bg2">
                  <a:alpha val="60000"/>
                </a:schemeClr>
              </a:gs>
              <a:gs pos="37000">
                <a:schemeClr val="bg2">
                  <a:alpha val="60000"/>
                </a:schemeClr>
              </a:gs>
              <a:gs pos="79000">
                <a:schemeClr val="bg2">
                  <a:alpha val="0"/>
                </a:schemeClr>
              </a:gs>
            </a:gsLst>
            <a:lin ang="0" scaled="1"/>
            <a:tileRect/>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p:txBody>
      </p:sp>
      <p:grpSp>
        <p:nvGrpSpPr>
          <p:cNvPr id="25" name="Group 24">
            <a:extLst>
              <a:ext uri="{FF2B5EF4-FFF2-40B4-BE49-F238E27FC236}">
                <a16:creationId xmlns:a16="http://schemas.microsoft.com/office/drawing/2014/main" id="{614A0AA1-C9DD-452F-AF3C-8231C0CD8325}"/>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10800000">
            <a:off x="1" y="3600"/>
            <a:ext cx="6854400" cy="6854400"/>
            <a:chOff x="0" y="3600"/>
            <a:chExt cx="6854400" cy="6854400"/>
          </a:xfrm>
        </p:grpSpPr>
        <p:sp>
          <p:nvSpPr>
            <p:cNvPr id="26" name="Oval 25">
              <a:extLst>
                <a:ext uri="{FF2B5EF4-FFF2-40B4-BE49-F238E27FC236}">
                  <a16:creationId xmlns:a16="http://schemas.microsoft.com/office/drawing/2014/main" id="{081A3F73-01DC-494A-B9CC-582418F95AB1}"/>
                </a:ext>
                <a:ext uri="{C183D7F6-B498-43B3-948B-1728B52AA6E4}">
                  <adec:decorative xmlns:adec="http://schemas.microsoft.com/office/drawing/2017/decorative" xmlns="" val="1"/>
                </a:ext>
              </a:extLst>
            </p:cNvPr>
            <p:cNvSpPr>
              <a:spLocks noChangeAspect="1"/>
            </p:cNvSpPr>
            <p:nvPr>
              <p:extLst>
                <p:ext uri="{386F3935-93C4-4BCD-93E2-E3B085C9AB24}">
                  <p16:designElem xmlns:p16="http://schemas.microsoft.com/office/powerpoint/2015/main" val="1"/>
                </p:ext>
              </p:extLst>
            </p:nvPr>
          </p:nvSpPr>
          <p:spPr>
            <a:xfrm rot="10800000">
              <a:off x="1" y="3600"/>
              <a:ext cx="5760000" cy="5760000"/>
            </a:xfrm>
            <a:prstGeom prst="ellipse">
              <a:avLst/>
            </a:prstGeom>
            <a:solidFill>
              <a:schemeClr val="accent1">
                <a:alpha val="80000"/>
              </a:schemeClr>
            </a:solidFill>
            <a:ln>
              <a:noFill/>
            </a:ln>
            <a:effectLst>
              <a:softEdge rad="1016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Oval 26">
              <a:extLst>
                <a:ext uri="{FF2B5EF4-FFF2-40B4-BE49-F238E27FC236}">
                  <a16:creationId xmlns:a16="http://schemas.microsoft.com/office/drawing/2014/main" id="{0C4A7316-203B-47F8-B448-E54B106DB1E5}"/>
                </a:ext>
                <a:ext uri="{C183D7F6-B498-43B3-948B-1728B52AA6E4}">
                  <adec:decorative xmlns:adec="http://schemas.microsoft.com/office/drawing/2017/decorative" xmlns="" val="1"/>
                </a:ext>
              </a:extLst>
            </p:cNvPr>
            <p:cNvSpPr>
              <a:spLocks noChangeAspect="1"/>
            </p:cNvSpPr>
            <p:nvPr>
              <p:extLst>
                <p:ext uri="{386F3935-93C4-4BCD-93E2-E3B085C9AB24}">
                  <p16:designElem xmlns:p16="http://schemas.microsoft.com/office/powerpoint/2015/main" val="1"/>
                </p:ext>
              </p:extLst>
            </p:nvPr>
          </p:nvSpPr>
          <p:spPr>
            <a:xfrm rot="10800000">
              <a:off x="1" y="1992024"/>
              <a:ext cx="4320000" cy="4320000"/>
            </a:xfrm>
            <a:prstGeom prst="ellipse">
              <a:avLst/>
            </a:prstGeom>
            <a:solidFill>
              <a:schemeClr val="accent3"/>
            </a:solidFill>
            <a:ln>
              <a:noFill/>
            </a:ln>
            <a:effectLst>
              <a:softEdge rad="1016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Oval 27">
              <a:extLst>
                <a:ext uri="{FF2B5EF4-FFF2-40B4-BE49-F238E27FC236}">
                  <a16:creationId xmlns:a16="http://schemas.microsoft.com/office/drawing/2014/main" id="{2DFB6685-5F8D-4A29-9735-BF4667A59C0E}"/>
                </a:ext>
                <a:ext uri="{C183D7F6-B498-43B3-948B-1728B52AA6E4}">
                  <adec:decorative xmlns:adec="http://schemas.microsoft.com/office/drawing/2017/decorative" xmlns="" val="1"/>
                </a:ext>
              </a:extLst>
            </p:cNvPr>
            <p:cNvSpPr>
              <a:spLocks noChangeAspect="1"/>
            </p:cNvSpPr>
            <p:nvPr>
              <p:extLst>
                <p:ext uri="{386F3935-93C4-4BCD-93E2-E3B085C9AB24}">
                  <p16:designElem xmlns:p16="http://schemas.microsoft.com/office/powerpoint/2015/main" val="1"/>
                </p:ext>
              </p:extLst>
            </p:nvPr>
          </p:nvSpPr>
          <p:spPr>
            <a:xfrm rot="10800000">
              <a:off x="0" y="3600"/>
              <a:ext cx="6854400" cy="6854400"/>
            </a:xfrm>
            <a:prstGeom prst="ellipse">
              <a:avLst/>
            </a:prstGeom>
            <a:solidFill>
              <a:schemeClr val="accent2">
                <a:alpha val="60000"/>
              </a:schemeClr>
            </a:solidFill>
            <a:ln>
              <a:noFill/>
            </a:ln>
            <a:effectLst>
              <a:softEdge rad="1270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7" name="TextBox 6">
            <a:extLst>
              <a:ext uri="{FF2B5EF4-FFF2-40B4-BE49-F238E27FC236}">
                <a16:creationId xmlns:a16="http://schemas.microsoft.com/office/drawing/2014/main" id="{1D1E05D6-9B88-B0EE-8F22-CE66A585953A}"/>
              </a:ext>
            </a:extLst>
          </p:cNvPr>
          <p:cNvSpPr txBox="1"/>
          <p:nvPr/>
        </p:nvSpPr>
        <p:spPr>
          <a:xfrm>
            <a:off x="3040118" y="4954892"/>
            <a:ext cx="6101254" cy="369332"/>
          </a:xfrm>
          <a:prstGeom prst="rect">
            <a:avLst/>
          </a:prstGeom>
          <a:noFill/>
        </p:spPr>
        <p:txBody>
          <a:bodyPr wrap="square">
            <a:spAutoFit/>
          </a:bodyPr>
          <a:lstStyle/>
          <a:p>
            <a:endParaRPr lang="en-GB" dirty="0"/>
          </a:p>
        </p:txBody>
      </p:sp>
      <p:pic>
        <p:nvPicPr>
          <p:cNvPr id="10" name="Picture 9" descr="A picture containing text&#10;&#10;Description automatically generated">
            <a:extLst>
              <a:ext uri="{FF2B5EF4-FFF2-40B4-BE49-F238E27FC236}">
                <a16:creationId xmlns:a16="http://schemas.microsoft.com/office/drawing/2014/main" id="{D7A004C3-0BDA-D885-FC08-EDDD66331AA0}"/>
              </a:ext>
            </a:extLst>
          </p:cNvPr>
          <p:cNvPicPr>
            <a:picLocks noChangeAspect="1"/>
          </p:cNvPicPr>
          <p:nvPr/>
        </p:nvPicPr>
        <p:blipFill>
          <a:blip r:embed="rId2"/>
          <a:stretch>
            <a:fillRect/>
          </a:stretch>
        </p:blipFill>
        <p:spPr>
          <a:xfrm>
            <a:off x="8399822" y="3206784"/>
            <a:ext cx="4609383" cy="4609383"/>
          </a:xfrm>
          <a:prstGeom prst="rect">
            <a:avLst/>
          </a:prstGeom>
        </p:spPr>
      </p:pic>
      <p:sp>
        <p:nvSpPr>
          <p:cNvPr id="24" name="Subtitle 2">
            <a:extLst>
              <a:ext uri="{FF2B5EF4-FFF2-40B4-BE49-F238E27FC236}">
                <a16:creationId xmlns:a16="http://schemas.microsoft.com/office/drawing/2014/main" id="{A4B078DF-9F13-8EB1-0A6C-7C52DBE93093}"/>
              </a:ext>
            </a:extLst>
          </p:cNvPr>
          <p:cNvSpPr txBox="1">
            <a:spLocks/>
          </p:cNvSpPr>
          <p:nvPr/>
        </p:nvSpPr>
        <p:spPr>
          <a:xfrm>
            <a:off x="767190" y="506746"/>
            <a:ext cx="10052983" cy="4907654"/>
          </a:xfrm>
          <a:prstGeom prst="rect">
            <a:avLst/>
          </a:prstGeom>
        </p:spPr>
        <p:txBody>
          <a:bodyPr vert="horz" lIns="91440" tIns="45720" rIns="91440" bIns="45720" rtlCol="0">
            <a:normAutofit/>
          </a:bodyPr>
          <a:lstStyle>
            <a:lvl1pPr marL="0" indent="0" algn="l" defTabSz="914400" rtl="0" eaLnBrk="1" latinLnBrk="0" hangingPunct="1">
              <a:lnSpc>
                <a:spcPct val="125000"/>
              </a:lnSpc>
              <a:spcBef>
                <a:spcPts val="1000"/>
              </a:spcBef>
              <a:buFont typeface="Arial" panose="020B0604020202020204" pitchFamily="34" charset="0"/>
              <a:buNone/>
              <a:defRPr sz="1600" kern="1200" cap="all" spc="300" baseline="0">
                <a:solidFill>
                  <a:schemeClr val="tx1"/>
                </a:solidFill>
                <a:latin typeface="+mn-lt"/>
                <a:ea typeface="+mn-ea"/>
                <a:cs typeface="+mn-cs"/>
              </a:defRPr>
            </a:lvl1pPr>
            <a:lvl2pPr marL="457200" indent="0" algn="ctr" defTabSz="914400" rtl="0" eaLnBrk="1" latinLnBrk="0" hangingPunct="1">
              <a:lnSpc>
                <a:spcPct val="125000"/>
              </a:lnSpc>
              <a:spcBef>
                <a:spcPts val="500"/>
              </a:spcBef>
              <a:buFont typeface="Arial" panose="020B0604020202020204" pitchFamily="34" charset="0"/>
              <a:buNone/>
              <a:defRPr sz="2000" kern="1200" spc="50" baseline="0">
                <a:solidFill>
                  <a:schemeClr val="tx1"/>
                </a:solidFill>
                <a:latin typeface="+mn-lt"/>
                <a:ea typeface="+mn-ea"/>
                <a:cs typeface="+mn-cs"/>
              </a:defRPr>
            </a:lvl2pPr>
            <a:lvl3pPr marL="914400" indent="0" algn="ctr" defTabSz="914400" rtl="0" eaLnBrk="1" latinLnBrk="0" hangingPunct="1">
              <a:lnSpc>
                <a:spcPct val="125000"/>
              </a:lnSpc>
              <a:spcBef>
                <a:spcPts val="500"/>
              </a:spcBef>
              <a:buFont typeface="Arial" panose="020B0604020202020204" pitchFamily="34" charset="0"/>
              <a:buNone/>
              <a:defRPr sz="1800" kern="1200" spc="50" baseline="0">
                <a:solidFill>
                  <a:schemeClr val="tx1"/>
                </a:solidFill>
                <a:latin typeface="+mn-lt"/>
                <a:ea typeface="+mn-ea"/>
                <a:cs typeface="+mn-cs"/>
              </a:defRPr>
            </a:lvl3pPr>
            <a:lvl4pPr marL="1371600" indent="0" algn="ctr" defTabSz="914400" rtl="0" eaLnBrk="1" latinLnBrk="0" hangingPunct="1">
              <a:lnSpc>
                <a:spcPct val="125000"/>
              </a:lnSpc>
              <a:spcBef>
                <a:spcPts val="500"/>
              </a:spcBef>
              <a:buFont typeface="Arial" panose="020B0604020202020204" pitchFamily="34" charset="0"/>
              <a:buNone/>
              <a:defRPr sz="1600" kern="1200" spc="50" baseline="0">
                <a:solidFill>
                  <a:schemeClr val="tx1"/>
                </a:solidFill>
                <a:latin typeface="+mn-lt"/>
                <a:ea typeface="+mn-ea"/>
                <a:cs typeface="+mn-cs"/>
              </a:defRPr>
            </a:lvl4pPr>
            <a:lvl5pPr marL="1828800" indent="0" algn="ctr" defTabSz="914400" rtl="0" eaLnBrk="1" latinLnBrk="0" hangingPunct="1">
              <a:lnSpc>
                <a:spcPct val="125000"/>
              </a:lnSpc>
              <a:spcBef>
                <a:spcPts val="500"/>
              </a:spcBef>
              <a:buFont typeface="Arial" panose="020B0604020202020204" pitchFamily="34" charset="0"/>
              <a:buNone/>
              <a:defRPr sz="1600" kern="1200" spc="50" baseline="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sz="3600" dirty="0"/>
              <a:t>There is no right or wrong way to pray.</a:t>
            </a:r>
          </a:p>
          <a:p>
            <a:endParaRPr lang="en-US" sz="3600" dirty="0"/>
          </a:p>
          <a:p>
            <a:r>
              <a:rPr lang="en-US" sz="3600" dirty="0"/>
              <a:t>Some people like to pray with words and some people like to use their bodies</a:t>
            </a:r>
          </a:p>
          <a:p>
            <a:endParaRPr lang="en-US" sz="3600" dirty="0"/>
          </a:p>
          <a:p>
            <a:endParaRPr lang="en-US" sz="3600" dirty="0"/>
          </a:p>
        </p:txBody>
      </p:sp>
    </p:spTree>
    <p:extLst>
      <p:ext uri="{BB962C8B-B14F-4D97-AF65-F5344CB8AC3E}">
        <p14:creationId xmlns:p14="http://schemas.microsoft.com/office/powerpoint/2010/main" val="19858129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9C51935E-4A08-4AE4-8E13-F40CD3C4F1C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1" name="Group 10">
            <a:extLst>
              <a:ext uri="{FF2B5EF4-FFF2-40B4-BE49-F238E27FC236}">
                <a16:creationId xmlns:a16="http://schemas.microsoft.com/office/drawing/2014/main" id="{6E2935B3-43F9-4F49-AEEE-A09015DDFF57}"/>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 y="0"/>
            <a:ext cx="12191999" cy="6861600"/>
            <a:chOff x="1" y="0"/>
            <a:chExt cx="12191999" cy="6861600"/>
          </a:xfrm>
        </p:grpSpPr>
        <p:sp>
          <p:nvSpPr>
            <p:cNvPr id="12" name="Rectangle 11">
              <a:extLst>
                <a:ext uri="{FF2B5EF4-FFF2-40B4-BE49-F238E27FC236}">
                  <a16:creationId xmlns:a16="http://schemas.microsoft.com/office/drawing/2014/main" id="{823C3E9F-031F-4D06-B2D1-FBDE7797AECC}"/>
                </a:ext>
                <a:ext uri="{C183D7F6-B498-43B3-948B-1728B52AA6E4}">
                  <adec:decorative xmlns:adec="http://schemas.microsoft.com/office/drawing/2017/decorative" xmlns="" val="1"/>
                </a:ext>
              </a:extLst>
            </p:cNvPr>
            <p:cNvSpPr>
              <a:spLocks noChangeAspect="1"/>
            </p:cNvSpPr>
            <p:nvPr>
              <p:extLst>
                <p:ext uri="{386F3935-93C4-4BCD-93E2-E3B085C9AB24}">
                  <p16:designElem xmlns:p16="http://schemas.microsoft.com/office/powerpoint/2015/main" val="1"/>
                </p:ext>
              </p:extLst>
            </p:nvPr>
          </p:nvSpPr>
          <p:spPr>
            <a:xfrm rot="16200000">
              <a:off x="1" y="1640114"/>
              <a:ext cx="5217886" cy="5217886"/>
            </a:xfrm>
            <a:prstGeom prst="rect">
              <a:avLst/>
            </a:prstGeom>
            <a:gradFill flip="none" rotWithShape="1">
              <a:gsLst>
                <a:gs pos="0">
                  <a:schemeClr val="accent2">
                    <a:alpha val="60000"/>
                  </a:schemeClr>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a:extLst>
                <a:ext uri="{FF2B5EF4-FFF2-40B4-BE49-F238E27FC236}">
                  <a16:creationId xmlns:a16="http://schemas.microsoft.com/office/drawing/2014/main" id="{AD6B24CB-2D97-4762-B34A-9FE40CECA824}"/>
                </a:ext>
                <a:ext uri="{C183D7F6-B498-43B3-948B-1728B52AA6E4}">
                  <adec:decorative xmlns:adec="http://schemas.microsoft.com/office/drawing/2017/decorative" xmlns="" val="1"/>
                </a:ext>
              </a:extLst>
            </p:cNvPr>
            <p:cNvSpPr>
              <a:spLocks noChangeAspect="1"/>
            </p:cNvSpPr>
            <p:nvPr>
              <p:extLst>
                <p:ext uri="{386F3935-93C4-4BCD-93E2-E3B085C9AB24}">
                  <p16:designElem xmlns:p16="http://schemas.microsoft.com/office/powerpoint/2015/main" val="1"/>
                </p:ext>
              </p:extLst>
            </p:nvPr>
          </p:nvSpPr>
          <p:spPr>
            <a:xfrm>
              <a:off x="6384514" y="0"/>
              <a:ext cx="4320000" cy="4320000"/>
            </a:xfrm>
            <a:prstGeom prst="ellipse">
              <a:avLst/>
            </a:prstGeom>
            <a:solidFill>
              <a:schemeClr val="accent3">
                <a:alpha val="96000"/>
              </a:schemeClr>
            </a:solidFill>
            <a:ln>
              <a:noFill/>
            </a:ln>
            <a:effectLst>
              <a:softEdge rad="1016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a:extLst>
                <a:ext uri="{FF2B5EF4-FFF2-40B4-BE49-F238E27FC236}">
                  <a16:creationId xmlns:a16="http://schemas.microsoft.com/office/drawing/2014/main" id="{72E85C82-5A92-4169-B806-F7A311C1C60E}"/>
                </a:ext>
                <a:ext uri="{C183D7F6-B498-43B3-948B-1728B52AA6E4}">
                  <adec:decorative xmlns:adec="http://schemas.microsoft.com/office/drawing/2017/decorative" xmlns="" val="1"/>
                </a:ext>
              </a:extLst>
            </p:cNvPr>
            <p:cNvSpPr>
              <a:spLocks noChangeAspect="1"/>
            </p:cNvSpPr>
            <p:nvPr>
              <p:extLst>
                <p:ext uri="{386F3935-93C4-4BCD-93E2-E3B085C9AB24}">
                  <p16:designElem xmlns:p16="http://schemas.microsoft.com/office/powerpoint/2015/main" val="1"/>
                </p:ext>
              </p:extLst>
            </p:nvPr>
          </p:nvSpPr>
          <p:spPr>
            <a:xfrm>
              <a:off x="6119057" y="1230054"/>
              <a:ext cx="5506886" cy="5506886"/>
            </a:xfrm>
            <a:prstGeom prst="ellipse">
              <a:avLst/>
            </a:prstGeom>
            <a:solidFill>
              <a:schemeClr val="accent2">
                <a:alpha val="60000"/>
              </a:schemeClr>
            </a:solidFill>
            <a:ln>
              <a:noFill/>
            </a:ln>
            <a:effectLst>
              <a:softEdge rad="1270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5" name="Group 14">
              <a:extLst>
                <a:ext uri="{FF2B5EF4-FFF2-40B4-BE49-F238E27FC236}">
                  <a16:creationId xmlns:a16="http://schemas.microsoft.com/office/drawing/2014/main" id="{536DD679-1C6F-4F84-9CA0-27B1ABCFD7D1}"/>
                </a:ext>
                <a:ext uri="{C183D7F6-B498-43B3-948B-1728B52AA6E4}">
                  <adec:decorative xmlns:adec="http://schemas.microsoft.com/office/drawing/2017/decorative" xmlns="" val="1"/>
                </a:ext>
              </a:extLst>
            </p:cNvPr>
            <p:cNvGrpSpPr>
              <a:grpSpLocks noChangeAspect="1"/>
            </p:cNvGrpSpPr>
            <p:nvPr>
              <p:extLst>
                <p:ext uri="{386F3935-93C4-4BCD-93E2-E3B085C9AB24}">
                  <p16:designElem xmlns:p16="http://schemas.microsoft.com/office/powerpoint/2015/main" val="1"/>
                </p:ext>
              </p:extLst>
            </p:nvPr>
          </p:nvGrpSpPr>
          <p:grpSpPr>
            <a:xfrm>
              <a:off x="690092" y="0"/>
              <a:ext cx="10800000" cy="6858000"/>
              <a:chOff x="2328000" y="0"/>
              <a:chExt cx="2880000" cy="1440000"/>
            </a:xfrm>
          </p:grpSpPr>
          <p:sp>
            <p:nvSpPr>
              <p:cNvPr id="20" name="Rectangle 19">
                <a:extLst>
                  <a:ext uri="{FF2B5EF4-FFF2-40B4-BE49-F238E27FC236}">
                    <a16:creationId xmlns:a16="http://schemas.microsoft.com/office/drawing/2014/main" id="{90EBB60D-86C6-45E0-AB7B-8C952FEBDD97}"/>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3768000" y="0"/>
                <a:ext cx="1440000" cy="1440000"/>
              </a:xfrm>
              <a:prstGeom prst="rect">
                <a:avLst/>
              </a:prstGeom>
              <a:gradFill flip="none" rotWithShape="1">
                <a:gsLst>
                  <a:gs pos="0">
                    <a:schemeClr val="accent1"/>
                  </a:gs>
                  <a:gs pos="60000">
                    <a:schemeClr val="accent1">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E06710FE-8C5F-4C9D-AF9E-1A7CDAE4C67E}"/>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flipH="1">
                <a:off x="2328000" y="0"/>
                <a:ext cx="1440000" cy="1440000"/>
              </a:xfrm>
              <a:prstGeom prst="rect">
                <a:avLst/>
              </a:prstGeom>
              <a:gradFill flip="none" rotWithShape="1">
                <a:gsLst>
                  <a:gs pos="0">
                    <a:schemeClr val="accent1"/>
                  </a:gs>
                  <a:gs pos="60000">
                    <a:schemeClr val="accent1">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6" name="Group 15">
              <a:extLst>
                <a:ext uri="{FF2B5EF4-FFF2-40B4-BE49-F238E27FC236}">
                  <a16:creationId xmlns:a16="http://schemas.microsoft.com/office/drawing/2014/main" id="{38556C1B-E283-4483-ACD0-2808A242AC15}"/>
                </a:ext>
                <a:ext uri="{C183D7F6-B498-43B3-948B-1728B52AA6E4}">
                  <adec:decorative xmlns:adec="http://schemas.microsoft.com/office/drawing/2017/decorative" xmlns="" val="1"/>
                </a:ext>
              </a:extLst>
            </p:cNvPr>
            <p:cNvGrpSpPr>
              <a:grpSpLocks noChangeAspect="1"/>
            </p:cNvGrpSpPr>
            <p:nvPr>
              <p:extLst>
                <p:ext uri="{386F3935-93C4-4BCD-93E2-E3B085C9AB24}">
                  <p16:designElem xmlns:p16="http://schemas.microsoft.com/office/powerpoint/2015/main" val="1"/>
                </p:ext>
              </p:extLst>
            </p:nvPr>
          </p:nvGrpSpPr>
          <p:grpSpPr>
            <a:xfrm rot="5400000">
              <a:off x="7048499" y="1714500"/>
              <a:ext cx="6858000" cy="3429000"/>
              <a:chOff x="0" y="0"/>
              <a:chExt cx="2880000" cy="1440000"/>
            </a:xfrm>
          </p:grpSpPr>
          <p:sp>
            <p:nvSpPr>
              <p:cNvPr id="18" name="Rectangle 17">
                <a:extLst>
                  <a:ext uri="{FF2B5EF4-FFF2-40B4-BE49-F238E27FC236}">
                    <a16:creationId xmlns:a16="http://schemas.microsoft.com/office/drawing/2014/main" id="{6575218D-6500-488D-AB87-B8B426C1CC5A}"/>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1440000" y="0"/>
                <a:ext cx="1440000" cy="1440000"/>
              </a:xfrm>
              <a:prstGeom prst="rect">
                <a:avLst/>
              </a:prstGeom>
              <a:gradFill flip="none" rotWithShape="1">
                <a:gsLst>
                  <a:gs pos="0">
                    <a:schemeClr val="accent2"/>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0859891A-F84B-4F49-B829-12D780F42780}"/>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flipH="1">
                <a:off x="0" y="0"/>
                <a:ext cx="1440000" cy="1440000"/>
              </a:xfrm>
              <a:prstGeom prst="rect">
                <a:avLst/>
              </a:prstGeom>
              <a:gradFill flip="none" rotWithShape="1">
                <a:gsLst>
                  <a:gs pos="0">
                    <a:schemeClr val="accent2"/>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7" name="Rectangle 16">
              <a:extLst>
                <a:ext uri="{FF2B5EF4-FFF2-40B4-BE49-F238E27FC236}">
                  <a16:creationId xmlns:a16="http://schemas.microsoft.com/office/drawing/2014/main" id="{2A4DD948-16D9-47F3-880E-69BF40A2CFB1}"/>
                </a:ext>
                <a:ext uri="{C183D7F6-B498-43B3-948B-1728B52AA6E4}">
                  <adec:decorative xmlns:adec="http://schemas.microsoft.com/office/drawing/2017/decorative" xmlns="" val="1"/>
                </a:ext>
              </a:extLst>
            </p:cNvPr>
            <p:cNvSpPr>
              <a:spLocks noChangeAspect="1"/>
            </p:cNvSpPr>
            <p:nvPr>
              <p:extLst>
                <p:ext uri="{386F3935-93C4-4BCD-93E2-E3B085C9AB24}">
                  <p16:designElem xmlns:p16="http://schemas.microsoft.com/office/powerpoint/2015/main" val="1"/>
                </p:ext>
              </p:extLst>
            </p:nvPr>
          </p:nvSpPr>
          <p:spPr>
            <a:xfrm rot="10800000">
              <a:off x="5602287" y="271887"/>
              <a:ext cx="6589713" cy="6589713"/>
            </a:xfrm>
            <a:prstGeom prst="rect">
              <a:avLst/>
            </a:prstGeom>
            <a:gradFill flip="none" rotWithShape="1">
              <a:gsLst>
                <a:gs pos="0">
                  <a:schemeClr val="accent3"/>
                </a:gs>
                <a:gs pos="60000">
                  <a:schemeClr val="accent3">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3" name="Rectangle 22">
            <a:extLst>
              <a:ext uri="{FF2B5EF4-FFF2-40B4-BE49-F238E27FC236}">
                <a16:creationId xmlns:a16="http://schemas.microsoft.com/office/drawing/2014/main" id="{8CED433A-4441-4EF2-A360-2D5C19C7F3C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12192000" cy="6858000"/>
          </a:xfrm>
          <a:prstGeom prst="rect">
            <a:avLst/>
          </a:prstGeom>
          <a:gradFill flip="none" rotWithShape="1">
            <a:gsLst>
              <a:gs pos="0">
                <a:schemeClr val="bg2">
                  <a:alpha val="60000"/>
                </a:schemeClr>
              </a:gs>
              <a:gs pos="37000">
                <a:schemeClr val="bg2">
                  <a:alpha val="60000"/>
                </a:schemeClr>
              </a:gs>
              <a:gs pos="79000">
                <a:schemeClr val="bg2">
                  <a:alpha val="0"/>
                </a:schemeClr>
              </a:gs>
            </a:gsLst>
            <a:lin ang="0" scaled="1"/>
            <a:tileRect/>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p:txBody>
      </p:sp>
      <p:grpSp>
        <p:nvGrpSpPr>
          <p:cNvPr id="25" name="Group 24">
            <a:extLst>
              <a:ext uri="{FF2B5EF4-FFF2-40B4-BE49-F238E27FC236}">
                <a16:creationId xmlns:a16="http://schemas.microsoft.com/office/drawing/2014/main" id="{614A0AA1-C9DD-452F-AF3C-8231C0CD8325}"/>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10800000">
            <a:off x="1" y="3600"/>
            <a:ext cx="6854400" cy="6854400"/>
            <a:chOff x="0" y="3600"/>
            <a:chExt cx="6854400" cy="6854400"/>
          </a:xfrm>
        </p:grpSpPr>
        <p:sp>
          <p:nvSpPr>
            <p:cNvPr id="26" name="Oval 25">
              <a:extLst>
                <a:ext uri="{FF2B5EF4-FFF2-40B4-BE49-F238E27FC236}">
                  <a16:creationId xmlns:a16="http://schemas.microsoft.com/office/drawing/2014/main" id="{081A3F73-01DC-494A-B9CC-582418F95AB1}"/>
                </a:ext>
                <a:ext uri="{C183D7F6-B498-43B3-948B-1728B52AA6E4}">
                  <adec:decorative xmlns:adec="http://schemas.microsoft.com/office/drawing/2017/decorative" xmlns="" val="1"/>
                </a:ext>
              </a:extLst>
            </p:cNvPr>
            <p:cNvSpPr>
              <a:spLocks noChangeAspect="1"/>
            </p:cNvSpPr>
            <p:nvPr>
              <p:extLst>
                <p:ext uri="{386F3935-93C4-4BCD-93E2-E3B085C9AB24}">
                  <p16:designElem xmlns:p16="http://schemas.microsoft.com/office/powerpoint/2015/main" val="1"/>
                </p:ext>
              </p:extLst>
            </p:nvPr>
          </p:nvSpPr>
          <p:spPr>
            <a:xfrm rot="10800000">
              <a:off x="1" y="3600"/>
              <a:ext cx="5760000" cy="5760000"/>
            </a:xfrm>
            <a:prstGeom prst="ellipse">
              <a:avLst/>
            </a:prstGeom>
            <a:solidFill>
              <a:schemeClr val="accent1">
                <a:alpha val="80000"/>
              </a:schemeClr>
            </a:solidFill>
            <a:ln>
              <a:noFill/>
            </a:ln>
            <a:effectLst>
              <a:softEdge rad="1016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Oval 26">
              <a:extLst>
                <a:ext uri="{FF2B5EF4-FFF2-40B4-BE49-F238E27FC236}">
                  <a16:creationId xmlns:a16="http://schemas.microsoft.com/office/drawing/2014/main" id="{0C4A7316-203B-47F8-B448-E54B106DB1E5}"/>
                </a:ext>
                <a:ext uri="{C183D7F6-B498-43B3-948B-1728B52AA6E4}">
                  <adec:decorative xmlns:adec="http://schemas.microsoft.com/office/drawing/2017/decorative" xmlns="" val="1"/>
                </a:ext>
              </a:extLst>
            </p:cNvPr>
            <p:cNvSpPr>
              <a:spLocks noChangeAspect="1"/>
            </p:cNvSpPr>
            <p:nvPr>
              <p:extLst>
                <p:ext uri="{386F3935-93C4-4BCD-93E2-E3B085C9AB24}">
                  <p16:designElem xmlns:p16="http://schemas.microsoft.com/office/powerpoint/2015/main" val="1"/>
                </p:ext>
              </p:extLst>
            </p:nvPr>
          </p:nvSpPr>
          <p:spPr>
            <a:xfrm rot="10800000">
              <a:off x="1" y="1992024"/>
              <a:ext cx="4320000" cy="4320000"/>
            </a:xfrm>
            <a:prstGeom prst="ellipse">
              <a:avLst/>
            </a:prstGeom>
            <a:solidFill>
              <a:schemeClr val="accent3"/>
            </a:solidFill>
            <a:ln>
              <a:noFill/>
            </a:ln>
            <a:effectLst>
              <a:softEdge rad="1016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Oval 27">
              <a:extLst>
                <a:ext uri="{FF2B5EF4-FFF2-40B4-BE49-F238E27FC236}">
                  <a16:creationId xmlns:a16="http://schemas.microsoft.com/office/drawing/2014/main" id="{2DFB6685-5F8D-4A29-9735-BF4667A59C0E}"/>
                </a:ext>
                <a:ext uri="{C183D7F6-B498-43B3-948B-1728B52AA6E4}">
                  <adec:decorative xmlns:adec="http://schemas.microsoft.com/office/drawing/2017/decorative" xmlns="" val="1"/>
                </a:ext>
              </a:extLst>
            </p:cNvPr>
            <p:cNvSpPr>
              <a:spLocks noChangeAspect="1"/>
            </p:cNvSpPr>
            <p:nvPr>
              <p:extLst>
                <p:ext uri="{386F3935-93C4-4BCD-93E2-E3B085C9AB24}">
                  <p16:designElem xmlns:p16="http://schemas.microsoft.com/office/powerpoint/2015/main" val="1"/>
                </p:ext>
              </p:extLst>
            </p:nvPr>
          </p:nvSpPr>
          <p:spPr>
            <a:xfrm rot="10800000">
              <a:off x="0" y="3600"/>
              <a:ext cx="6854400" cy="6854400"/>
            </a:xfrm>
            <a:prstGeom prst="ellipse">
              <a:avLst/>
            </a:prstGeom>
            <a:solidFill>
              <a:schemeClr val="accent2">
                <a:alpha val="60000"/>
              </a:schemeClr>
            </a:solidFill>
            <a:ln>
              <a:noFill/>
            </a:ln>
            <a:effectLst>
              <a:softEdge rad="1270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7" name="TextBox 6">
            <a:extLst>
              <a:ext uri="{FF2B5EF4-FFF2-40B4-BE49-F238E27FC236}">
                <a16:creationId xmlns:a16="http://schemas.microsoft.com/office/drawing/2014/main" id="{1D1E05D6-9B88-B0EE-8F22-CE66A585953A}"/>
              </a:ext>
            </a:extLst>
          </p:cNvPr>
          <p:cNvSpPr txBox="1"/>
          <p:nvPr/>
        </p:nvSpPr>
        <p:spPr>
          <a:xfrm>
            <a:off x="3040118" y="4954892"/>
            <a:ext cx="6101254" cy="369332"/>
          </a:xfrm>
          <a:prstGeom prst="rect">
            <a:avLst/>
          </a:prstGeom>
          <a:noFill/>
        </p:spPr>
        <p:txBody>
          <a:bodyPr wrap="square">
            <a:spAutoFit/>
          </a:bodyPr>
          <a:lstStyle/>
          <a:p>
            <a:endParaRPr lang="en-GB" dirty="0"/>
          </a:p>
        </p:txBody>
      </p:sp>
      <p:pic>
        <p:nvPicPr>
          <p:cNvPr id="10" name="Picture 9" descr="A picture containing text&#10;&#10;Description automatically generated">
            <a:extLst>
              <a:ext uri="{FF2B5EF4-FFF2-40B4-BE49-F238E27FC236}">
                <a16:creationId xmlns:a16="http://schemas.microsoft.com/office/drawing/2014/main" id="{D7A004C3-0BDA-D885-FC08-EDDD66331AA0}"/>
              </a:ext>
            </a:extLst>
          </p:cNvPr>
          <p:cNvPicPr>
            <a:picLocks noChangeAspect="1"/>
          </p:cNvPicPr>
          <p:nvPr/>
        </p:nvPicPr>
        <p:blipFill>
          <a:blip r:embed="rId2"/>
          <a:stretch>
            <a:fillRect/>
          </a:stretch>
        </p:blipFill>
        <p:spPr>
          <a:xfrm>
            <a:off x="8399822" y="3206784"/>
            <a:ext cx="4609383" cy="4609383"/>
          </a:xfrm>
          <a:prstGeom prst="rect">
            <a:avLst/>
          </a:prstGeom>
        </p:spPr>
      </p:pic>
      <p:sp>
        <p:nvSpPr>
          <p:cNvPr id="24" name="Subtitle 2">
            <a:extLst>
              <a:ext uri="{FF2B5EF4-FFF2-40B4-BE49-F238E27FC236}">
                <a16:creationId xmlns:a16="http://schemas.microsoft.com/office/drawing/2014/main" id="{A4B078DF-9F13-8EB1-0A6C-7C52DBE93093}"/>
              </a:ext>
            </a:extLst>
          </p:cNvPr>
          <p:cNvSpPr txBox="1">
            <a:spLocks/>
          </p:cNvSpPr>
          <p:nvPr/>
        </p:nvSpPr>
        <p:spPr>
          <a:xfrm>
            <a:off x="767190" y="506746"/>
            <a:ext cx="10052983" cy="4907654"/>
          </a:xfrm>
          <a:prstGeom prst="rect">
            <a:avLst/>
          </a:prstGeom>
        </p:spPr>
        <p:txBody>
          <a:bodyPr vert="horz" lIns="91440" tIns="45720" rIns="91440" bIns="45720" rtlCol="0">
            <a:normAutofit fontScale="92500" lnSpcReduction="20000"/>
          </a:bodyPr>
          <a:lstStyle>
            <a:lvl1pPr marL="0" indent="0" algn="l" defTabSz="914400" rtl="0" eaLnBrk="1" latinLnBrk="0" hangingPunct="1">
              <a:lnSpc>
                <a:spcPct val="125000"/>
              </a:lnSpc>
              <a:spcBef>
                <a:spcPts val="1000"/>
              </a:spcBef>
              <a:buFont typeface="Arial" panose="020B0604020202020204" pitchFamily="34" charset="0"/>
              <a:buNone/>
              <a:defRPr sz="1600" kern="1200" cap="all" spc="300" baseline="0">
                <a:solidFill>
                  <a:schemeClr val="tx1"/>
                </a:solidFill>
                <a:latin typeface="+mn-lt"/>
                <a:ea typeface="+mn-ea"/>
                <a:cs typeface="+mn-cs"/>
              </a:defRPr>
            </a:lvl1pPr>
            <a:lvl2pPr marL="457200" indent="0" algn="ctr" defTabSz="914400" rtl="0" eaLnBrk="1" latinLnBrk="0" hangingPunct="1">
              <a:lnSpc>
                <a:spcPct val="125000"/>
              </a:lnSpc>
              <a:spcBef>
                <a:spcPts val="500"/>
              </a:spcBef>
              <a:buFont typeface="Arial" panose="020B0604020202020204" pitchFamily="34" charset="0"/>
              <a:buNone/>
              <a:defRPr sz="2000" kern="1200" spc="50" baseline="0">
                <a:solidFill>
                  <a:schemeClr val="tx1"/>
                </a:solidFill>
                <a:latin typeface="+mn-lt"/>
                <a:ea typeface="+mn-ea"/>
                <a:cs typeface="+mn-cs"/>
              </a:defRPr>
            </a:lvl2pPr>
            <a:lvl3pPr marL="914400" indent="0" algn="ctr" defTabSz="914400" rtl="0" eaLnBrk="1" latinLnBrk="0" hangingPunct="1">
              <a:lnSpc>
                <a:spcPct val="125000"/>
              </a:lnSpc>
              <a:spcBef>
                <a:spcPts val="500"/>
              </a:spcBef>
              <a:buFont typeface="Arial" panose="020B0604020202020204" pitchFamily="34" charset="0"/>
              <a:buNone/>
              <a:defRPr sz="1800" kern="1200" spc="50" baseline="0">
                <a:solidFill>
                  <a:schemeClr val="tx1"/>
                </a:solidFill>
                <a:latin typeface="+mn-lt"/>
                <a:ea typeface="+mn-ea"/>
                <a:cs typeface="+mn-cs"/>
              </a:defRPr>
            </a:lvl3pPr>
            <a:lvl4pPr marL="1371600" indent="0" algn="ctr" defTabSz="914400" rtl="0" eaLnBrk="1" latinLnBrk="0" hangingPunct="1">
              <a:lnSpc>
                <a:spcPct val="125000"/>
              </a:lnSpc>
              <a:spcBef>
                <a:spcPts val="500"/>
              </a:spcBef>
              <a:buFont typeface="Arial" panose="020B0604020202020204" pitchFamily="34" charset="0"/>
              <a:buNone/>
              <a:defRPr sz="1600" kern="1200" spc="50" baseline="0">
                <a:solidFill>
                  <a:schemeClr val="tx1"/>
                </a:solidFill>
                <a:latin typeface="+mn-lt"/>
                <a:ea typeface="+mn-ea"/>
                <a:cs typeface="+mn-cs"/>
              </a:defRPr>
            </a:lvl4pPr>
            <a:lvl5pPr marL="1828800" indent="0" algn="ctr" defTabSz="914400" rtl="0" eaLnBrk="1" latinLnBrk="0" hangingPunct="1">
              <a:lnSpc>
                <a:spcPct val="125000"/>
              </a:lnSpc>
              <a:spcBef>
                <a:spcPts val="500"/>
              </a:spcBef>
              <a:buFont typeface="Arial" panose="020B0604020202020204" pitchFamily="34" charset="0"/>
              <a:buNone/>
              <a:defRPr sz="1600" kern="1200" spc="50" baseline="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sz="3600" dirty="0"/>
              <a:t>A really simple way to pray with our bodies is to make the sign of the cross.</a:t>
            </a:r>
          </a:p>
          <a:p>
            <a:endParaRPr lang="en-US" sz="3600" dirty="0"/>
          </a:p>
          <a:p>
            <a:r>
              <a:rPr lang="en-US" sz="3600" dirty="0"/>
              <a:t>By making the sign of the cross we remind ourselves that God is close to us and we are never alone.</a:t>
            </a:r>
          </a:p>
          <a:p>
            <a:endParaRPr lang="en-US" sz="3600" dirty="0"/>
          </a:p>
          <a:p>
            <a:endParaRPr lang="en-US" sz="3600" dirty="0"/>
          </a:p>
        </p:txBody>
      </p:sp>
    </p:spTree>
    <p:extLst>
      <p:ext uri="{BB962C8B-B14F-4D97-AF65-F5344CB8AC3E}">
        <p14:creationId xmlns:p14="http://schemas.microsoft.com/office/powerpoint/2010/main" val="14365792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9C51935E-4A08-4AE4-8E13-F40CD3C4F1C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1" name="Group 10">
            <a:extLst>
              <a:ext uri="{FF2B5EF4-FFF2-40B4-BE49-F238E27FC236}">
                <a16:creationId xmlns:a16="http://schemas.microsoft.com/office/drawing/2014/main" id="{6E2935B3-43F9-4F49-AEEE-A09015DDFF57}"/>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 y="0"/>
            <a:ext cx="12191999" cy="6861600"/>
            <a:chOff x="1" y="0"/>
            <a:chExt cx="12191999" cy="6861600"/>
          </a:xfrm>
        </p:grpSpPr>
        <p:sp>
          <p:nvSpPr>
            <p:cNvPr id="12" name="Rectangle 11">
              <a:extLst>
                <a:ext uri="{FF2B5EF4-FFF2-40B4-BE49-F238E27FC236}">
                  <a16:creationId xmlns:a16="http://schemas.microsoft.com/office/drawing/2014/main" id="{823C3E9F-031F-4D06-B2D1-FBDE7797AECC}"/>
                </a:ext>
                <a:ext uri="{C183D7F6-B498-43B3-948B-1728B52AA6E4}">
                  <adec:decorative xmlns:adec="http://schemas.microsoft.com/office/drawing/2017/decorative" xmlns="" val="1"/>
                </a:ext>
              </a:extLst>
            </p:cNvPr>
            <p:cNvSpPr>
              <a:spLocks noChangeAspect="1"/>
            </p:cNvSpPr>
            <p:nvPr>
              <p:extLst>
                <p:ext uri="{386F3935-93C4-4BCD-93E2-E3B085C9AB24}">
                  <p16:designElem xmlns:p16="http://schemas.microsoft.com/office/powerpoint/2015/main" val="1"/>
                </p:ext>
              </p:extLst>
            </p:nvPr>
          </p:nvSpPr>
          <p:spPr>
            <a:xfrm rot="16200000">
              <a:off x="1" y="1640114"/>
              <a:ext cx="5217886" cy="5217886"/>
            </a:xfrm>
            <a:prstGeom prst="rect">
              <a:avLst/>
            </a:prstGeom>
            <a:gradFill flip="none" rotWithShape="1">
              <a:gsLst>
                <a:gs pos="0">
                  <a:schemeClr val="accent2">
                    <a:alpha val="60000"/>
                  </a:schemeClr>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a:extLst>
                <a:ext uri="{FF2B5EF4-FFF2-40B4-BE49-F238E27FC236}">
                  <a16:creationId xmlns:a16="http://schemas.microsoft.com/office/drawing/2014/main" id="{AD6B24CB-2D97-4762-B34A-9FE40CECA824}"/>
                </a:ext>
                <a:ext uri="{C183D7F6-B498-43B3-948B-1728B52AA6E4}">
                  <adec:decorative xmlns:adec="http://schemas.microsoft.com/office/drawing/2017/decorative" xmlns="" val="1"/>
                </a:ext>
              </a:extLst>
            </p:cNvPr>
            <p:cNvSpPr>
              <a:spLocks noChangeAspect="1"/>
            </p:cNvSpPr>
            <p:nvPr>
              <p:extLst>
                <p:ext uri="{386F3935-93C4-4BCD-93E2-E3B085C9AB24}">
                  <p16:designElem xmlns:p16="http://schemas.microsoft.com/office/powerpoint/2015/main" val="1"/>
                </p:ext>
              </p:extLst>
            </p:nvPr>
          </p:nvSpPr>
          <p:spPr>
            <a:xfrm>
              <a:off x="6384514" y="0"/>
              <a:ext cx="4320000" cy="4320000"/>
            </a:xfrm>
            <a:prstGeom prst="ellipse">
              <a:avLst/>
            </a:prstGeom>
            <a:solidFill>
              <a:schemeClr val="accent3">
                <a:alpha val="96000"/>
              </a:schemeClr>
            </a:solidFill>
            <a:ln>
              <a:noFill/>
            </a:ln>
            <a:effectLst>
              <a:softEdge rad="1016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a:extLst>
                <a:ext uri="{FF2B5EF4-FFF2-40B4-BE49-F238E27FC236}">
                  <a16:creationId xmlns:a16="http://schemas.microsoft.com/office/drawing/2014/main" id="{72E85C82-5A92-4169-B806-F7A311C1C60E}"/>
                </a:ext>
                <a:ext uri="{C183D7F6-B498-43B3-948B-1728B52AA6E4}">
                  <adec:decorative xmlns:adec="http://schemas.microsoft.com/office/drawing/2017/decorative" xmlns="" val="1"/>
                </a:ext>
              </a:extLst>
            </p:cNvPr>
            <p:cNvSpPr>
              <a:spLocks noChangeAspect="1"/>
            </p:cNvSpPr>
            <p:nvPr>
              <p:extLst>
                <p:ext uri="{386F3935-93C4-4BCD-93E2-E3B085C9AB24}">
                  <p16:designElem xmlns:p16="http://schemas.microsoft.com/office/powerpoint/2015/main" val="1"/>
                </p:ext>
              </p:extLst>
            </p:nvPr>
          </p:nvSpPr>
          <p:spPr>
            <a:xfrm>
              <a:off x="6119057" y="1230054"/>
              <a:ext cx="5506886" cy="5506886"/>
            </a:xfrm>
            <a:prstGeom prst="ellipse">
              <a:avLst/>
            </a:prstGeom>
            <a:solidFill>
              <a:schemeClr val="accent2">
                <a:alpha val="60000"/>
              </a:schemeClr>
            </a:solidFill>
            <a:ln>
              <a:noFill/>
            </a:ln>
            <a:effectLst>
              <a:softEdge rad="1270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5" name="Group 14">
              <a:extLst>
                <a:ext uri="{FF2B5EF4-FFF2-40B4-BE49-F238E27FC236}">
                  <a16:creationId xmlns:a16="http://schemas.microsoft.com/office/drawing/2014/main" id="{536DD679-1C6F-4F84-9CA0-27B1ABCFD7D1}"/>
                </a:ext>
                <a:ext uri="{C183D7F6-B498-43B3-948B-1728B52AA6E4}">
                  <adec:decorative xmlns:adec="http://schemas.microsoft.com/office/drawing/2017/decorative" xmlns="" val="1"/>
                </a:ext>
              </a:extLst>
            </p:cNvPr>
            <p:cNvGrpSpPr>
              <a:grpSpLocks noChangeAspect="1"/>
            </p:cNvGrpSpPr>
            <p:nvPr>
              <p:extLst>
                <p:ext uri="{386F3935-93C4-4BCD-93E2-E3B085C9AB24}">
                  <p16:designElem xmlns:p16="http://schemas.microsoft.com/office/powerpoint/2015/main" val="1"/>
                </p:ext>
              </p:extLst>
            </p:nvPr>
          </p:nvGrpSpPr>
          <p:grpSpPr>
            <a:xfrm>
              <a:off x="690092" y="0"/>
              <a:ext cx="10800000" cy="6858000"/>
              <a:chOff x="2328000" y="0"/>
              <a:chExt cx="2880000" cy="1440000"/>
            </a:xfrm>
          </p:grpSpPr>
          <p:sp>
            <p:nvSpPr>
              <p:cNvPr id="20" name="Rectangle 19">
                <a:extLst>
                  <a:ext uri="{FF2B5EF4-FFF2-40B4-BE49-F238E27FC236}">
                    <a16:creationId xmlns:a16="http://schemas.microsoft.com/office/drawing/2014/main" id="{90EBB60D-86C6-45E0-AB7B-8C952FEBDD97}"/>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3768000" y="0"/>
                <a:ext cx="1440000" cy="1440000"/>
              </a:xfrm>
              <a:prstGeom prst="rect">
                <a:avLst/>
              </a:prstGeom>
              <a:gradFill flip="none" rotWithShape="1">
                <a:gsLst>
                  <a:gs pos="0">
                    <a:schemeClr val="accent1"/>
                  </a:gs>
                  <a:gs pos="60000">
                    <a:schemeClr val="accent1">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E06710FE-8C5F-4C9D-AF9E-1A7CDAE4C67E}"/>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flipH="1">
                <a:off x="2328000" y="0"/>
                <a:ext cx="1440000" cy="1440000"/>
              </a:xfrm>
              <a:prstGeom prst="rect">
                <a:avLst/>
              </a:prstGeom>
              <a:gradFill flip="none" rotWithShape="1">
                <a:gsLst>
                  <a:gs pos="0">
                    <a:schemeClr val="accent1"/>
                  </a:gs>
                  <a:gs pos="60000">
                    <a:schemeClr val="accent1">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6" name="Group 15">
              <a:extLst>
                <a:ext uri="{FF2B5EF4-FFF2-40B4-BE49-F238E27FC236}">
                  <a16:creationId xmlns:a16="http://schemas.microsoft.com/office/drawing/2014/main" id="{38556C1B-E283-4483-ACD0-2808A242AC15}"/>
                </a:ext>
                <a:ext uri="{C183D7F6-B498-43B3-948B-1728B52AA6E4}">
                  <adec:decorative xmlns:adec="http://schemas.microsoft.com/office/drawing/2017/decorative" xmlns="" val="1"/>
                </a:ext>
              </a:extLst>
            </p:cNvPr>
            <p:cNvGrpSpPr>
              <a:grpSpLocks noChangeAspect="1"/>
            </p:cNvGrpSpPr>
            <p:nvPr>
              <p:extLst>
                <p:ext uri="{386F3935-93C4-4BCD-93E2-E3B085C9AB24}">
                  <p16:designElem xmlns:p16="http://schemas.microsoft.com/office/powerpoint/2015/main" val="1"/>
                </p:ext>
              </p:extLst>
            </p:nvPr>
          </p:nvGrpSpPr>
          <p:grpSpPr>
            <a:xfrm rot="5400000">
              <a:off x="7048499" y="1714500"/>
              <a:ext cx="6858000" cy="3429000"/>
              <a:chOff x="0" y="0"/>
              <a:chExt cx="2880000" cy="1440000"/>
            </a:xfrm>
          </p:grpSpPr>
          <p:sp>
            <p:nvSpPr>
              <p:cNvPr id="18" name="Rectangle 17">
                <a:extLst>
                  <a:ext uri="{FF2B5EF4-FFF2-40B4-BE49-F238E27FC236}">
                    <a16:creationId xmlns:a16="http://schemas.microsoft.com/office/drawing/2014/main" id="{6575218D-6500-488D-AB87-B8B426C1CC5A}"/>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1440000" y="0"/>
                <a:ext cx="1440000" cy="1440000"/>
              </a:xfrm>
              <a:prstGeom prst="rect">
                <a:avLst/>
              </a:prstGeom>
              <a:gradFill flip="none" rotWithShape="1">
                <a:gsLst>
                  <a:gs pos="0">
                    <a:schemeClr val="accent2"/>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0859891A-F84B-4F49-B829-12D780F42780}"/>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flipH="1">
                <a:off x="0" y="0"/>
                <a:ext cx="1440000" cy="1440000"/>
              </a:xfrm>
              <a:prstGeom prst="rect">
                <a:avLst/>
              </a:prstGeom>
              <a:gradFill flip="none" rotWithShape="1">
                <a:gsLst>
                  <a:gs pos="0">
                    <a:schemeClr val="accent2"/>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7" name="Rectangle 16">
              <a:extLst>
                <a:ext uri="{FF2B5EF4-FFF2-40B4-BE49-F238E27FC236}">
                  <a16:creationId xmlns:a16="http://schemas.microsoft.com/office/drawing/2014/main" id="{2A4DD948-16D9-47F3-880E-69BF40A2CFB1}"/>
                </a:ext>
                <a:ext uri="{C183D7F6-B498-43B3-948B-1728B52AA6E4}">
                  <adec:decorative xmlns:adec="http://schemas.microsoft.com/office/drawing/2017/decorative" xmlns="" val="1"/>
                </a:ext>
              </a:extLst>
            </p:cNvPr>
            <p:cNvSpPr>
              <a:spLocks noChangeAspect="1"/>
            </p:cNvSpPr>
            <p:nvPr>
              <p:extLst>
                <p:ext uri="{386F3935-93C4-4BCD-93E2-E3B085C9AB24}">
                  <p16:designElem xmlns:p16="http://schemas.microsoft.com/office/powerpoint/2015/main" val="1"/>
                </p:ext>
              </p:extLst>
            </p:nvPr>
          </p:nvSpPr>
          <p:spPr>
            <a:xfrm rot="10800000">
              <a:off x="5602287" y="271887"/>
              <a:ext cx="6589713" cy="6589713"/>
            </a:xfrm>
            <a:prstGeom prst="rect">
              <a:avLst/>
            </a:prstGeom>
            <a:gradFill flip="none" rotWithShape="1">
              <a:gsLst>
                <a:gs pos="0">
                  <a:schemeClr val="accent3"/>
                </a:gs>
                <a:gs pos="60000">
                  <a:schemeClr val="accent3">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3" name="Rectangle 22">
            <a:extLst>
              <a:ext uri="{FF2B5EF4-FFF2-40B4-BE49-F238E27FC236}">
                <a16:creationId xmlns:a16="http://schemas.microsoft.com/office/drawing/2014/main" id="{8CED433A-4441-4EF2-A360-2D5C19C7F3C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12192000" cy="6858000"/>
          </a:xfrm>
          <a:prstGeom prst="rect">
            <a:avLst/>
          </a:prstGeom>
          <a:gradFill flip="none" rotWithShape="1">
            <a:gsLst>
              <a:gs pos="0">
                <a:schemeClr val="bg2">
                  <a:alpha val="60000"/>
                </a:schemeClr>
              </a:gs>
              <a:gs pos="37000">
                <a:schemeClr val="bg2">
                  <a:alpha val="60000"/>
                </a:schemeClr>
              </a:gs>
              <a:gs pos="79000">
                <a:schemeClr val="bg2">
                  <a:alpha val="0"/>
                </a:schemeClr>
              </a:gs>
            </a:gsLst>
            <a:lin ang="0" scaled="1"/>
            <a:tileRect/>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p:txBody>
      </p:sp>
      <p:grpSp>
        <p:nvGrpSpPr>
          <p:cNvPr id="25" name="Group 24">
            <a:extLst>
              <a:ext uri="{FF2B5EF4-FFF2-40B4-BE49-F238E27FC236}">
                <a16:creationId xmlns:a16="http://schemas.microsoft.com/office/drawing/2014/main" id="{614A0AA1-C9DD-452F-AF3C-8231C0CD8325}"/>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10800000">
            <a:off x="1" y="3600"/>
            <a:ext cx="6854400" cy="6854400"/>
            <a:chOff x="0" y="3600"/>
            <a:chExt cx="6854400" cy="6854400"/>
          </a:xfrm>
        </p:grpSpPr>
        <p:sp>
          <p:nvSpPr>
            <p:cNvPr id="26" name="Oval 25">
              <a:extLst>
                <a:ext uri="{FF2B5EF4-FFF2-40B4-BE49-F238E27FC236}">
                  <a16:creationId xmlns:a16="http://schemas.microsoft.com/office/drawing/2014/main" id="{081A3F73-01DC-494A-B9CC-582418F95AB1}"/>
                </a:ext>
                <a:ext uri="{C183D7F6-B498-43B3-948B-1728B52AA6E4}">
                  <adec:decorative xmlns:adec="http://schemas.microsoft.com/office/drawing/2017/decorative" xmlns="" val="1"/>
                </a:ext>
              </a:extLst>
            </p:cNvPr>
            <p:cNvSpPr>
              <a:spLocks noChangeAspect="1"/>
            </p:cNvSpPr>
            <p:nvPr>
              <p:extLst>
                <p:ext uri="{386F3935-93C4-4BCD-93E2-E3B085C9AB24}">
                  <p16:designElem xmlns:p16="http://schemas.microsoft.com/office/powerpoint/2015/main" val="1"/>
                </p:ext>
              </p:extLst>
            </p:nvPr>
          </p:nvSpPr>
          <p:spPr>
            <a:xfrm rot="10800000">
              <a:off x="1" y="3600"/>
              <a:ext cx="5760000" cy="5760000"/>
            </a:xfrm>
            <a:prstGeom prst="ellipse">
              <a:avLst/>
            </a:prstGeom>
            <a:solidFill>
              <a:schemeClr val="accent1">
                <a:alpha val="80000"/>
              </a:schemeClr>
            </a:solidFill>
            <a:ln>
              <a:noFill/>
            </a:ln>
            <a:effectLst>
              <a:softEdge rad="1016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Oval 26">
              <a:extLst>
                <a:ext uri="{FF2B5EF4-FFF2-40B4-BE49-F238E27FC236}">
                  <a16:creationId xmlns:a16="http://schemas.microsoft.com/office/drawing/2014/main" id="{0C4A7316-203B-47F8-B448-E54B106DB1E5}"/>
                </a:ext>
                <a:ext uri="{C183D7F6-B498-43B3-948B-1728B52AA6E4}">
                  <adec:decorative xmlns:adec="http://schemas.microsoft.com/office/drawing/2017/decorative" xmlns="" val="1"/>
                </a:ext>
              </a:extLst>
            </p:cNvPr>
            <p:cNvSpPr>
              <a:spLocks noChangeAspect="1"/>
            </p:cNvSpPr>
            <p:nvPr>
              <p:extLst>
                <p:ext uri="{386F3935-93C4-4BCD-93E2-E3B085C9AB24}">
                  <p16:designElem xmlns:p16="http://schemas.microsoft.com/office/powerpoint/2015/main" val="1"/>
                </p:ext>
              </p:extLst>
            </p:nvPr>
          </p:nvSpPr>
          <p:spPr>
            <a:xfrm rot="10800000">
              <a:off x="1" y="1992024"/>
              <a:ext cx="4320000" cy="4320000"/>
            </a:xfrm>
            <a:prstGeom prst="ellipse">
              <a:avLst/>
            </a:prstGeom>
            <a:solidFill>
              <a:schemeClr val="accent3"/>
            </a:solidFill>
            <a:ln>
              <a:noFill/>
            </a:ln>
            <a:effectLst>
              <a:softEdge rad="1016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Oval 27">
              <a:extLst>
                <a:ext uri="{FF2B5EF4-FFF2-40B4-BE49-F238E27FC236}">
                  <a16:creationId xmlns:a16="http://schemas.microsoft.com/office/drawing/2014/main" id="{2DFB6685-5F8D-4A29-9735-BF4667A59C0E}"/>
                </a:ext>
                <a:ext uri="{C183D7F6-B498-43B3-948B-1728B52AA6E4}">
                  <adec:decorative xmlns:adec="http://schemas.microsoft.com/office/drawing/2017/decorative" xmlns="" val="1"/>
                </a:ext>
              </a:extLst>
            </p:cNvPr>
            <p:cNvSpPr>
              <a:spLocks noChangeAspect="1"/>
            </p:cNvSpPr>
            <p:nvPr>
              <p:extLst>
                <p:ext uri="{386F3935-93C4-4BCD-93E2-E3B085C9AB24}">
                  <p16:designElem xmlns:p16="http://schemas.microsoft.com/office/powerpoint/2015/main" val="1"/>
                </p:ext>
              </p:extLst>
            </p:nvPr>
          </p:nvSpPr>
          <p:spPr>
            <a:xfrm rot="10800000">
              <a:off x="0" y="3600"/>
              <a:ext cx="6854400" cy="6854400"/>
            </a:xfrm>
            <a:prstGeom prst="ellipse">
              <a:avLst/>
            </a:prstGeom>
            <a:solidFill>
              <a:schemeClr val="accent2">
                <a:alpha val="60000"/>
              </a:schemeClr>
            </a:solidFill>
            <a:ln>
              <a:noFill/>
            </a:ln>
            <a:effectLst>
              <a:softEdge rad="1270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7" name="TextBox 6">
            <a:extLst>
              <a:ext uri="{FF2B5EF4-FFF2-40B4-BE49-F238E27FC236}">
                <a16:creationId xmlns:a16="http://schemas.microsoft.com/office/drawing/2014/main" id="{1D1E05D6-9B88-B0EE-8F22-CE66A585953A}"/>
              </a:ext>
            </a:extLst>
          </p:cNvPr>
          <p:cNvSpPr txBox="1"/>
          <p:nvPr/>
        </p:nvSpPr>
        <p:spPr>
          <a:xfrm>
            <a:off x="3040118" y="4954892"/>
            <a:ext cx="6101254" cy="369332"/>
          </a:xfrm>
          <a:prstGeom prst="rect">
            <a:avLst/>
          </a:prstGeom>
          <a:noFill/>
        </p:spPr>
        <p:txBody>
          <a:bodyPr wrap="square">
            <a:spAutoFit/>
          </a:bodyPr>
          <a:lstStyle/>
          <a:p>
            <a:endParaRPr lang="en-GB" dirty="0"/>
          </a:p>
        </p:txBody>
      </p:sp>
      <p:pic>
        <p:nvPicPr>
          <p:cNvPr id="10" name="Picture 9" descr="A picture containing text&#10;&#10;Description automatically generated">
            <a:extLst>
              <a:ext uri="{FF2B5EF4-FFF2-40B4-BE49-F238E27FC236}">
                <a16:creationId xmlns:a16="http://schemas.microsoft.com/office/drawing/2014/main" id="{D7A004C3-0BDA-D885-FC08-EDDD66331AA0}"/>
              </a:ext>
            </a:extLst>
          </p:cNvPr>
          <p:cNvPicPr>
            <a:picLocks noChangeAspect="1"/>
          </p:cNvPicPr>
          <p:nvPr/>
        </p:nvPicPr>
        <p:blipFill>
          <a:blip r:embed="rId2"/>
          <a:stretch>
            <a:fillRect/>
          </a:stretch>
        </p:blipFill>
        <p:spPr>
          <a:xfrm>
            <a:off x="8399822" y="3206784"/>
            <a:ext cx="4609383" cy="4609383"/>
          </a:xfrm>
          <a:prstGeom prst="rect">
            <a:avLst/>
          </a:prstGeom>
        </p:spPr>
      </p:pic>
      <p:sp>
        <p:nvSpPr>
          <p:cNvPr id="24" name="Subtitle 2">
            <a:extLst>
              <a:ext uri="{FF2B5EF4-FFF2-40B4-BE49-F238E27FC236}">
                <a16:creationId xmlns:a16="http://schemas.microsoft.com/office/drawing/2014/main" id="{A4B078DF-9F13-8EB1-0A6C-7C52DBE93093}"/>
              </a:ext>
            </a:extLst>
          </p:cNvPr>
          <p:cNvSpPr txBox="1">
            <a:spLocks/>
          </p:cNvSpPr>
          <p:nvPr/>
        </p:nvSpPr>
        <p:spPr>
          <a:xfrm>
            <a:off x="767190" y="506746"/>
            <a:ext cx="10052983" cy="4907654"/>
          </a:xfrm>
          <a:prstGeom prst="rect">
            <a:avLst/>
          </a:prstGeom>
        </p:spPr>
        <p:txBody>
          <a:bodyPr vert="horz" lIns="91440" tIns="45720" rIns="91440" bIns="45720" rtlCol="0">
            <a:normAutofit fontScale="92500" lnSpcReduction="20000"/>
          </a:bodyPr>
          <a:lstStyle>
            <a:lvl1pPr marL="0" indent="0" algn="l" defTabSz="914400" rtl="0" eaLnBrk="1" latinLnBrk="0" hangingPunct="1">
              <a:lnSpc>
                <a:spcPct val="125000"/>
              </a:lnSpc>
              <a:spcBef>
                <a:spcPts val="1000"/>
              </a:spcBef>
              <a:buFont typeface="Arial" panose="020B0604020202020204" pitchFamily="34" charset="0"/>
              <a:buNone/>
              <a:defRPr sz="1600" kern="1200" cap="all" spc="300" baseline="0">
                <a:solidFill>
                  <a:schemeClr val="tx1"/>
                </a:solidFill>
                <a:latin typeface="+mn-lt"/>
                <a:ea typeface="+mn-ea"/>
                <a:cs typeface="+mn-cs"/>
              </a:defRPr>
            </a:lvl1pPr>
            <a:lvl2pPr marL="457200" indent="0" algn="ctr" defTabSz="914400" rtl="0" eaLnBrk="1" latinLnBrk="0" hangingPunct="1">
              <a:lnSpc>
                <a:spcPct val="125000"/>
              </a:lnSpc>
              <a:spcBef>
                <a:spcPts val="500"/>
              </a:spcBef>
              <a:buFont typeface="Arial" panose="020B0604020202020204" pitchFamily="34" charset="0"/>
              <a:buNone/>
              <a:defRPr sz="2000" kern="1200" spc="50" baseline="0">
                <a:solidFill>
                  <a:schemeClr val="tx1"/>
                </a:solidFill>
                <a:latin typeface="+mn-lt"/>
                <a:ea typeface="+mn-ea"/>
                <a:cs typeface="+mn-cs"/>
              </a:defRPr>
            </a:lvl2pPr>
            <a:lvl3pPr marL="914400" indent="0" algn="ctr" defTabSz="914400" rtl="0" eaLnBrk="1" latinLnBrk="0" hangingPunct="1">
              <a:lnSpc>
                <a:spcPct val="125000"/>
              </a:lnSpc>
              <a:spcBef>
                <a:spcPts val="500"/>
              </a:spcBef>
              <a:buFont typeface="Arial" panose="020B0604020202020204" pitchFamily="34" charset="0"/>
              <a:buNone/>
              <a:defRPr sz="1800" kern="1200" spc="50" baseline="0">
                <a:solidFill>
                  <a:schemeClr val="tx1"/>
                </a:solidFill>
                <a:latin typeface="+mn-lt"/>
                <a:ea typeface="+mn-ea"/>
                <a:cs typeface="+mn-cs"/>
              </a:defRPr>
            </a:lvl3pPr>
            <a:lvl4pPr marL="1371600" indent="0" algn="ctr" defTabSz="914400" rtl="0" eaLnBrk="1" latinLnBrk="0" hangingPunct="1">
              <a:lnSpc>
                <a:spcPct val="125000"/>
              </a:lnSpc>
              <a:spcBef>
                <a:spcPts val="500"/>
              </a:spcBef>
              <a:buFont typeface="Arial" panose="020B0604020202020204" pitchFamily="34" charset="0"/>
              <a:buNone/>
              <a:defRPr sz="1600" kern="1200" spc="50" baseline="0">
                <a:solidFill>
                  <a:schemeClr val="tx1"/>
                </a:solidFill>
                <a:latin typeface="+mn-lt"/>
                <a:ea typeface="+mn-ea"/>
                <a:cs typeface="+mn-cs"/>
              </a:defRPr>
            </a:lvl4pPr>
            <a:lvl5pPr marL="1828800" indent="0" algn="ctr" defTabSz="914400" rtl="0" eaLnBrk="1" latinLnBrk="0" hangingPunct="1">
              <a:lnSpc>
                <a:spcPct val="125000"/>
              </a:lnSpc>
              <a:spcBef>
                <a:spcPts val="500"/>
              </a:spcBef>
              <a:buFont typeface="Arial" panose="020B0604020202020204" pitchFamily="34" charset="0"/>
              <a:buNone/>
              <a:defRPr sz="1600" kern="1200" spc="50" baseline="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sz="3600" dirty="0"/>
              <a:t>We can also pray with words.</a:t>
            </a:r>
          </a:p>
          <a:p>
            <a:endParaRPr lang="en-US" sz="3600" dirty="0"/>
          </a:p>
          <a:p>
            <a:r>
              <a:rPr lang="en-US" sz="3600" dirty="0"/>
              <a:t>This can be as simple as imagining god or Jesus in your head and imagining telling God or Jesus all about your day, something you are thankful for or something you are worried about.</a:t>
            </a:r>
          </a:p>
          <a:p>
            <a:endParaRPr lang="en-US" sz="3600" dirty="0"/>
          </a:p>
          <a:p>
            <a:endParaRPr lang="en-US" sz="3600" dirty="0"/>
          </a:p>
        </p:txBody>
      </p:sp>
    </p:spTree>
    <p:extLst>
      <p:ext uri="{BB962C8B-B14F-4D97-AF65-F5344CB8AC3E}">
        <p14:creationId xmlns:p14="http://schemas.microsoft.com/office/powerpoint/2010/main" val="42262287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9C51935E-4A08-4AE4-8E13-F40CD3C4F1C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1" name="Group 10">
            <a:extLst>
              <a:ext uri="{FF2B5EF4-FFF2-40B4-BE49-F238E27FC236}">
                <a16:creationId xmlns:a16="http://schemas.microsoft.com/office/drawing/2014/main" id="{6E2935B3-43F9-4F49-AEEE-A09015DDFF57}"/>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 y="0"/>
            <a:ext cx="12191999" cy="6861600"/>
            <a:chOff x="1" y="0"/>
            <a:chExt cx="12191999" cy="6861600"/>
          </a:xfrm>
        </p:grpSpPr>
        <p:sp>
          <p:nvSpPr>
            <p:cNvPr id="12" name="Rectangle 11">
              <a:extLst>
                <a:ext uri="{FF2B5EF4-FFF2-40B4-BE49-F238E27FC236}">
                  <a16:creationId xmlns:a16="http://schemas.microsoft.com/office/drawing/2014/main" id="{823C3E9F-031F-4D06-B2D1-FBDE7797AECC}"/>
                </a:ext>
                <a:ext uri="{C183D7F6-B498-43B3-948B-1728B52AA6E4}">
                  <adec:decorative xmlns:adec="http://schemas.microsoft.com/office/drawing/2017/decorative" xmlns="" val="1"/>
                </a:ext>
              </a:extLst>
            </p:cNvPr>
            <p:cNvSpPr>
              <a:spLocks noChangeAspect="1"/>
            </p:cNvSpPr>
            <p:nvPr>
              <p:extLst>
                <p:ext uri="{386F3935-93C4-4BCD-93E2-E3B085C9AB24}">
                  <p16:designElem xmlns:p16="http://schemas.microsoft.com/office/powerpoint/2015/main" val="1"/>
                </p:ext>
              </p:extLst>
            </p:nvPr>
          </p:nvSpPr>
          <p:spPr>
            <a:xfrm rot="16200000">
              <a:off x="1" y="1640114"/>
              <a:ext cx="5217886" cy="5217886"/>
            </a:xfrm>
            <a:prstGeom prst="rect">
              <a:avLst/>
            </a:prstGeom>
            <a:gradFill flip="none" rotWithShape="1">
              <a:gsLst>
                <a:gs pos="0">
                  <a:schemeClr val="accent2">
                    <a:alpha val="60000"/>
                  </a:schemeClr>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a:extLst>
                <a:ext uri="{FF2B5EF4-FFF2-40B4-BE49-F238E27FC236}">
                  <a16:creationId xmlns:a16="http://schemas.microsoft.com/office/drawing/2014/main" id="{AD6B24CB-2D97-4762-B34A-9FE40CECA824}"/>
                </a:ext>
                <a:ext uri="{C183D7F6-B498-43B3-948B-1728B52AA6E4}">
                  <adec:decorative xmlns:adec="http://schemas.microsoft.com/office/drawing/2017/decorative" xmlns="" val="1"/>
                </a:ext>
              </a:extLst>
            </p:cNvPr>
            <p:cNvSpPr>
              <a:spLocks noChangeAspect="1"/>
            </p:cNvSpPr>
            <p:nvPr>
              <p:extLst>
                <p:ext uri="{386F3935-93C4-4BCD-93E2-E3B085C9AB24}">
                  <p16:designElem xmlns:p16="http://schemas.microsoft.com/office/powerpoint/2015/main" val="1"/>
                </p:ext>
              </p:extLst>
            </p:nvPr>
          </p:nvSpPr>
          <p:spPr>
            <a:xfrm>
              <a:off x="6384514" y="0"/>
              <a:ext cx="4320000" cy="4320000"/>
            </a:xfrm>
            <a:prstGeom prst="ellipse">
              <a:avLst/>
            </a:prstGeom>
            <a:solidFill>
              <a:schemeClr val="accent3">
                <a:alpha val="96000"/>
              </a:schemeClr>
            </a:solidFill>
            <a:ln>
              <a:noFill/>
            </a:ln>
            <a:effectLst>
              <a:softEdge rad="1016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a:extLst>
                <a:ext uri="{FF2B5EF4-FFF2-40B4-BE49-F238E27FC236}">
                  <a16:creationId xmlns:a16="http://schemas.microsoft.com/office/drawing/2014/main" id="{72E85C82-5A92-4169-B806-F7A311C1C60E}"/>
                </a:ext>
                <a:ext uri="{C183D7F6-B498-43B3-948B-1728B52AA6E4}">
                  <adec:decorative xmlns:adec="http://schemas.microsoft.com/office/drawing/2017/decorative" xmlns="" val="1"/>
                </a:ext>
              </a:extLst>
            </p:cNvPr>
            <p:cNvSpPr>
              <a:spLocks noChangeAspect="1"/>
            </p:cNvSpPr>
            <p:nvPr>
              <p:extLst>
                <p:ext uri="{386F3935-93C4-4BCD-93E2-E3B085C9AB24}">
                  <p16:designElem xmlns:p16="http://schemas.microsoft.com/office/powerpoint/2015/main" val="1"/>
                </p:ext>
              </p:extLst>
            </p:nvPr>
          </p:nvSpPr>
          <p:spPr>
            <a:xfrm>
              <a:off x="6119057" y="1230054"/>
              <a:ext cx="5506886" cy="5506886"/>
            </a:xfrm>
            <a:prstGeom prst="ellipse">
              <a:avLst/>
            </a:prstGeom>
            <a:solidFill>
              <a:schemeClr val="accent2">
                <a:alpha val="60000"/>
              </a:schemeClr>
            </a:solidFill>
            <a:ln>
              <a:noFill/>
            </a:ln>
            <a:effectLst>
              <a:softEdge rad="1270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5" name="Group 14">
              <a:extLst>
                <a:ext uri="{FF2B5EF4-FFF2-40B4-BE49-F238E27FC236}">
                  <a16:creationId xmlns:a16="http://schemas.microsoft.com/office/drawing/2014/main" id="{536DD679-1C6F-4F84-9CA0-27B1ABCFD7D1}"/>
                </a:ext>
                <a:ext uri="{C183D7F6-B498-43B3-948B-1728B52AA6E4}">
                  <adec:decorative xmlns:adec="http://schemas.microsoft.com/office/drawing/2017/decorative" xmlns="" val="1"/>
                </a:ext>
              </a:extLst>
            </p:cNvPr>
            <p:cNvGrpSpPr>
              <a:grpSpLocks noChangeAspect="1"/>
            </p:cNvGrpSpPr>
            <p:nvPr>
              <p:extLst>
                <p:ext uri="{386F3935-93C4-4BCD-93E2-E3B085C9AB24}">
                  <p16:designElem xmlns:p16="http://schemas.microsoft.com/office/powerpoint/2015/main" val="1"/>
                </p:ext>
              </p:extLst>
            </p:nvPr>
          </p:nvGrpSpPr>
          <p:grpSpPr>
            <a:xfrm>
              <a:off x="690092" y="0"/>
              <a:ext cx="10800000" cy="6858000"/>
              <a:chOff x="2328000" y="0"/>
              <a:chExt cx="2880000" cy="1440000"/>
            </a:xfrm>
          </p:grpSpPr>
          <p:sp>
            <p:nvSpPr>
              <p:cNvPr id="20" name="Rectangle 19">
                <a:extLst>
                  <a:ext uri="{FF2B5EF4-FFF2-40B4-BE49-F238E27FC236}">
                    <a16:creationId xmlns:a16="http://schemas.microsoft.com/office/drawing/2014/main" id="{90EBB60D-86C6-45E0-AB7B-8C952FEBDD97}"/>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3768000" y="0"/>
                <a:ext cx="1440000" cy="1440000"/>
              </a:xfrm>
              <a:prstGeom prst="rect">
                <a:avLst/>
              </a:prstGeom>
              <a:gradFill flip="none" rotWithShape="1">
                <a:gsLst>
                  <a:gs pos="0">
                    <a:schemeClr val="accent1"/>
                  </a:gs>
                  <a:gs pos="60000">
                    <a:schemeClr val="accent1">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E06710FE-8C5F-4C9D-AF9E-1A7CDAE4C67E}"/>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flipH="1">
                <a:off x="2328000" y="0"/>
                <a:ext cx="1440000" cy="1440000"/>
              </a:xfrm>
              <a:prstGeom prst="rect">
                <a:avLst/>
              </a:prstGeom>
              <a:gradFill flip="none" rotWithShape="1">
                <a:gsLst>
                  <a:gs pos="0">
                    <a:schemeClr val="accent1"/>
                  </a:gs>
                  <a:gs pos="60000">
                    <a:schemeClr val="accent1">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6" name="Group 15">
              <a:extLst>
                <a:ext uri="{FF2B5EF4-FFF2-40B4-BE49-F238E27FC236}">
                  <a16:creationId xmlns:a16="http://schemas.microsoft.com/office/drawing/2014/main" id="{38556C1B-E283-4483-ACD0-2808A242AC15}"/>
                </a:ext>
                <a:ext uri="{C183D7F6-B498-43B3-948B-1728B52AA6E4}">
                  <adec:decorative xmlns:adec="http://schemas.microsoft.com/office/drawing/2017/decorative" xmlns="" val="1"/>
                </a:ext>
              </a:extLst>
            </p:cNvPr>
            <p:cNvGrpSpPr>
              <a:grpSpLocks noChangeAspect="1"/>
            </p:cNvGrpSpPr>
            <p:nvPr>
              <p:extLst>
                <p:ext uri="{386F3935-93C4-4BCD-93E2-E3B085C9AB24}">
                  <p16:designElem xmlns:p16="http://schemas.microsoft.com/office/powerpoint/2015/main" val="1"/>
                </p:ext>
              </p:extLst>
            </p:nvPr>
          </p:nvGrpSpPr>
          <p:grpSpPr>
            <a:xfrm rot="5400000">
              <a:off x="7048499" y="1714500"/>
              <a:ext cx="6858000" cy="3429000"/>
              <a:chOff x="0" y="0"/>
              <a:chExt cx="2880000" cy="1440000"/>
            </a:xfrm>
          </p:grpSpPr>
          <p:sp>
            <p:nvSpPr>
              <p:cNvPr id="18" name="Rectangle 17">
                <a:extLst>
                  <a:ext uri="{FF2B5EF4-FFF2-40B4-BE49-F238E27FC236}">
                    <a16:creationId xmlns:a16="http://schemas.microsoft.com/office/drawing/2014/main" id="{6575218D-6500-488D-AB87-B8B426C1CC5A}"/>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1440000" y="0"/>
                <a:ext cx="1440000" cy="1440000"/>
              </a:xfrm>
              <a:prstGeom prst="rect">
                <a:avLst/>
              </a:prstGeom>
              <a:gradFill flip="none" rotWithShape="1">
                <a:gsLst>
                  <a:gs pos="0">
                    <a:schemeClr val="accent2"/>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0859891A-F84B-4F49-B829-12D780F42780}"/>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flipH="1">
                <a:off x="0" y="0"/>
                <a:ext cx="1440000" cy="1440000"/>
              </a:xfrm>
              <a:prstGeom prst="rect">
                <a:avLst/>
              </a:prstGeom>
              <a:gradFill flip="none" rotWithShape="1">
                <a:gsLst>
                  <a:gs pos="0">
                    <a:schemeClr val="accent2"/>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7" name="Rectangle 16">
              <a:extLst>
                <a:ext uri="{FF2B5EF4-FFF2-40B4-BE49-F238E27FC236}">
                  <a16:creationId xmlns:a16="http://schemas.microsoft.com/office/drawing/2014/main" id="{2A4DD948-16D9-47F3-880E-69BF40A2CFB1}"/>
                </a:ext>
                <a:ext uri="{C183D7F6-B498-43B3-948B-1728B52AA6E4}">
                  <adec:decorative xmlns:adec="http://schemas.microsoft.com/office/drawing/2017/decorative" xmlns="" val="1"/>
                </a:ext>
              </a:extLst>
            </p:cNvPr>
            <p:cNvSpPr>
              <a:spLocks noChangeAspect="1"/>
            </p:cNvSpPr>
            <p:nvPr>
              <p:extLst>
                <p:ext uri="{386F3935-93C4-4BCD-93E2-E3B085C9AB24}">
                  <p16:designElem xmlns:p16="http://schemas.microsoft.com/office/powerpoint/2015/main" val="1"/>
                </p:ext>
              </p:extLst>
            </p:nvPr>
          </p:nvSpPr>
          <p:spPr>
            <a:xfrm rot="10800000">
              <a:off x="5602287" y="271887"/>
              <a:ext cx="6589713" cy="6589713"/>
            </a:xfrm>
            <a:prstGeom prst="rect">
              <a:avLst/>
            </a:prstGeom>
            <a:gradFill flip="none" rotWithShape="1">
              <a:gsLst>
                <a:gs pos="0">
                  <a:schemeClr val="accent3"/>
                </a:gs>
                <a:gs pos="60000">
                  <a:schemeClr val="accent3">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3" name="Rectangle 22">
            <a:extLst>
              <a:ext uri="{FF2B5EF4-FFF2-40B4-BE49-F238E27FC236}">
                <a16:creationId xmlns:a16="http://schemas.microsoft.com/office/drawing/2014/main" id="{8CED433A-4441-4EF2-A360-2D5C19C7F3C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12192000" cy="6858000"/>
          </a:xfrm>
          <a:prstGeom prst="rect">
            <a:avLst/>
          </a:prstGeom>
          <a:gradFill flip="none" rotWithShape="1">
            <a:gsLst>
              <a:gs pos="0">
                <a:schemeClr val="bg2">
                  <a:alpha val="60000"/>
                </a:schemeClr>
              </a:gs>
              <a:gs pos="37000">
                <a:schemeClr val="bg2">
                  <a:alpha val="60000"/>
                </a:schemeClr>
              </a:gs>
              <a:gs pos="79000">
                <a:schemeClr val="bg2">
                  <a:alpha val="0"/>
                </a:schemeClr>
              </a:gs>
            </a:gsLst>
            <a:lin ang="0" scaled="1"/>
            <a:tileRect/>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p:txBody>
      </p:sp>
      <p:grpSp>
        <p:nvGrpSpPr>
          <p:cNvPr id="25" name="Group 24">
            <a:extLst>
              <a:ext uri="{FF2B5EF4-FFF2-40B4-BE49-F238E27FC236}">
                <a16:creationId xmlns:a16="http://schemas.microsoft.com/office/drawing/2014/main" id="{614A0AA1-C9DD-452F-AF3C-8231C0CD8325}"/>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10800000">
            <a:off x="1" y="3600"/>
            <a:ext cx="6854400" cy="6854400"/>
            <a:chOff x="0" y="3600"/>
            <a:chExt cx="6854400" cy="6854400"/>
          </a:xfrm>
        </p:grpSpPr>
        <p:sp>
          <p:nvSpPr>
            <p:cNvPr id="26" name="Oval 25">
              <a:extLst>
                <a:ext uri="{FF2B5EF4-FFF2-40B4-BE49-F238E27FC236}">
                  <a16:creationId xmlns:a16="http://schemas.microsoft.com/office/drawing/2014/main" id="{081A3F73-01DC-494A-B9CC-582418F95AB1}"/>
                </a:ext>
                <a:ext uri="{C183D7F6-B498-43B3-948B-1728B52AA6E4}">
                  <adec:decorative xmlns:adec="http://schemas.microsoft.com/office/drawing/2017/decorative" xmlns="" val="1"/>
                </a:ext>
              </a:extLst>
            </p:cNvPr>
            <p:cNvSpPr>
              <a:spLocks noChangeAspect="1"/>
            </p:cNvSpPr>
            <p:nvPr>
              <p:extLst>
                <p:ext uri="{386F3935-93C4-4BCD-93E2-E3B085C9AB24}">
                  <p16:designElem xmlns:p16="http://schemas.microsoft.com/office/powerpoint/2015/main" val="1"/>
                </p:ext>
              </p:extLst>
            </p:nvPr>
          </p:nvSpPr>
          <p:spPr>
            <a:xfrm rot="10800000">
              <a:off x="1" y="3600"/>
              <a:ext cx="5760000" cy="5760000"/>
            </a:xfrm>
            <a:prstGeom prst="ellipse">
              <a:avLst/>
            </a:prstGeom>
            <a:solidFill>
              <a:schemeClr val="accent1">
                <a:alpha val="80000"/>
              </a:schemeClr>
            </a:solidFill>
            <a:ln>
              <a:noFill/>
            </a:ln>
            <a:effectLst>
              <a:softEdge rad="1016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Oval 26">
              <a:extLst>
                <a:ext uri="{FF2B5EF4-FFF2-40B4-BE49-F238E27FC236}">
                  <a16:creationId xmlns:a16="http://schemas.microsoft.com/office/drawing/2014/main" id="{0C4A7316-203B-47F8-B448-E54B106DB1E5}"/>
                </a:ext>
                <a:ext uri="{C183D7F6-B498-43B3-948B-1728B52AA6E4}">
                  <adec:decorative xmlns:adec="http://schemas.microsoft.com/office/drawing/2017/decorative" xmlns="" val="1"/>
                </a:ext>
              </a:extLst>
            </p:cNvPr>
            <p:cNvSpPr>
              <a:spLocks noChangeAspect="1"/>
            </p:cNvSpPr>
            <p:nvPr>
              <p:extLst>
                <p:ext uri="{386F3935-93C4-4BCD-93E2-E3B085C9AB24}">
                  <p16:designElem xmlns:p16="http://schemas.microsoft.com/office/powerpoint/2015/main" val="1"/>
                </p:ext>
              </p:extLst>
            </p:nvPr>
          </p:nvSpPr>
          <p:spPr>
            <a:xfrm rot="10800000">
              <a:off x="1" y="1992024"/>
              <a:ext cx="4320000" cy="4320000"/>
            </a:xfrm>
            <a:prstGeom prst="ellipse">
              <a:avLst/>
            </a:prstGeom>
            <a:solidFill>
              <a:schemeClr val="accent3"/>
            </a:solidFill>
            <a:ln>
              <a:noFill/>
            </a:ln>
            <a:effectLst>
              <a:softEdge rad="1016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Oval 27">
              <a:extLst>
                <a:ext uri="{FF2B5EF4-FFF2-40B4-BE49-F238E27FC236}">
                  <a16:creationId xmlns:a16="http://schemas.microsoft.com/office/drawing/2014/main" id="{2DFB6685-5F8D-4A29-9735-BF4667A59C0E}"/>
                </a:ext>
                <a:ext uri="{C183D7F6-B498-43B3-948B-1728B52AA6E4}">
                  <adec:decorative xmlns:adec="http://schemas.microsoft.com/office/drawing/2017/decorative" xmlns="" val="1"/>
                </a:ext>
              </a:extLst>
            </p:cNvPr>
            <p:cNvSpPr>
              <a:spLocks noChangeAspect="1"/>
            </p:cNvSpPr>
            <p:nvPr>
              <p:extLst>
                <p:ext uri="{386F3935-93C4-4BCD-93E2-E3B085C9AB24}">
                  <p16:designElem xmlns:p16="http://schemas.microsoft.com/office/powerpoint/2015/main" val="1"/>
                </p:ext>
              </p:extLst>
            </p:nvPr>
          </p:nvSpPr>
          <p:spPr>
            <a:xfrm rot="10800000">
              <a:off x="0" y="3600"/>
              <a:ext cx="6854400" cy="6854400"/>
            </a:xfrm>
            <a:prstGeom prst="ellipse">
              <a:avLst/>
            </a:prstGeom>
            <a:solidFill>
              <a:schemeClr val="accent2">
                <a:alpha val="60000"/>
              </a:schemeClr>
            </a:solidFill>
            <a:ln>
              <a:noFill/>
            </a:ln>
            <a:effectLst>
              <a:softEdge rad="1270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7" name="TextBox 6">
            <a:extLst>
              <a:ext uri="{FF2B5EF4-FFF2-40B4-BE49-F238E27FC236}">
                <a16:creationId xmlns:a16="http://schemas.microsoft.com/office/drawing/2014/main" id="{1D1E05D6-9B88-B0EE-8F22-CE66A585953A}"/>
              </a:ext>
            </a:extLst>
          </p:cNvPr>
          <p:cNvSpPr txBox="1"/>
          <p:nvPr/>
        </p:nvSpPr>
        <p:spPr>
          <a:xfrm>
            <a:off x="3040118" y="4954892"/>
            <a:ext cx="6101254" cy="369332"/>
          </a:xfrm>
          <a:prstGeom prst="rect">
            <a:avLst/>
          </a:prstGeom>
          <a:noFill/>
        </p:spPr>
        <p:txBody>
          <a:bodyPr wrap="square">
            <a:spAutoFit/>
          </a:bodyPr>
          <a:lstStyle/>
          <a:p>
            <a:endParaRPr lang="en-GB" dirty="0"/>
          </a:p>
        </p:txBody>
      </p:sp>
      <p:pic>
        <p:nvPicPr>
          <p:cNvPr id="10" name="Picture 9" descr="A picture containing text&#10;&#10;Description automatically generated">
            <a:extLst>
              <a:ext uri="{FF2B5EF4-FFF2-40B4-BE49-F238E27FC236}">
                <a16:creationId xmlns:a16="http://schemas.microsoft.com/office/drawing/2014/main" id="{D7A004C3-0BDA-D885-FC08-EDDD66331AA0}"/>
              </a:ext>
            </a:extLst>
          </p:cNvPr>
          <p:cNvPicPr>
            <a:picLocks noChangeAspect="1"/>
          </p:cNvPicPr>
          <p:nvPr/>
        </p:nvPicPr>
        <p:blipFill>
          <a:blip r:embed="rId2"/>
          <a:stretch>
            <a:fillRect/>
          </a:stretch>
        </p:blipFill>
        <p:spPr>
          <a:xfrm>
            <a:off x="8399822" y="3206784"/>
            <a:ext cx="4609383" cy="4609383"/>
          </a:xfrm>
          <a:prstGeom prst="rect">
            <a:avLst/>
          </a:prstGeom>
        </p:spPr>
      </p:pic>
      <p:sp>
        <p:nvSpPr>
          <p:cNvPr id="24" name="Subtitle 2">
            <a:extLst>
              <a:ext uri="{FF2B5EF4-FFF2-40B4-BE49-F238E27FC236}">
                <a16:creationId xmlns:a16="http://schemas.microsoft.com/office/drawing/2014/main" id="{A4B078DF-9F13-8EB1-0A6C-7C52DBE93093}"/>
              </a:ext>
            </a:extLst>
          </p:cNvPr>
          <p:cNvSpPr txBox="1">
            <a:spLocks/>
          </p:cNvSpPr>
          <p:nvPr/>
        </p:nvSpPr>
        <p:spPr>
          <a:xfrm>
            <a:off x="767190" y="506746"/>
            <a:ext cx="10052983" cy="4907654"/>
          </a:xfrm>
          <a:prstGeom prst="rect">
            <a:avLst/>
          </a:prstGeom>
        </p:spPr>
        <p:txBody>
          <a:bodyPr vert="horz" lIns="91440" tIns="45720" rIns="91440" bIns="45720" rtlCol="0">
            <a:normAutofit/>
          </a:bodyPr>
          <a:lstStyle>
            <a:lvl1pPr marL="0" indent="0" algn="l" defTabSz="914400" rtl="0" eaLnBrk="1" latinLnBrk="0" hangingPunct="1">
              <a:lnSpc>
                <a:spcPct val="125000"/>
              </a:lnSpc>
              <a:spcBef>
                <a:spcPts val="1000"/>
              </a:spcBef>
              <a:buFont typeface="Arial" panose="020B0604020202020204" pitchFamily="34" charset="0"/>
              <a:buNone/>
              <a:defRPr sz="1600" kern="1200" cap="all" spc="300" baseline="0">
                <a:solidFill>
                  <a:schemeClr val="tx1"/>
                </a:solidFill>
                <a:latin typeface="+mn-lt"/>
                <a:ea typeface="+mn-ea"/>
                <a:cs typeface="+mn-cs"/>
              </a:defRPr>
            </a:lvl1pPr>
            <a:lvl2pPr marL="457200" indent="0" algn="ctr" defTabSz="914400" rtl="0" eaLnBrk="1" latinLnBrk="0" hangingPunct="1">
              <a:lnSpc>
                <a:spcPct val="125000"/>
              </a:lnSpc>
              <a:spcBef>
                <a:spcPts val="500"/>
              </a:spcBef>
              <a:buFont typeface="Arial" panose="020B0604020202020204" pitchFamily="34" charset="0"/>
              <a:buNone/>
              <a:defRPr sz="2000" kern="1200" spc="50" baseline="0">
                <a:solidFill>
                  <a:schemeClr val="tx1"/>
                </a:solidFill>
                <a:latin typeface="+mn-lt"/>
                <a:ea typeface="+mn-ea"/>
                <a:cs typeface="+mn-cs"/>
              </a:defRPr>
            </a:lvl2pPr>
            <a:lvl3pPr marL="914400" indent="0" algn="ctr" defTabSz="914400" rtl="0" eaLnBrk="1" latinLnBrk="0" hangingPunct="1">
              <a:lnSpc>
                <a:spcPct val="125000"/>
              </a:lnSpc>
              <a:spcBef>
                <a:spcPts val="500"/>
              </a:spcBef>
              <a:buFont typeface="Arial" panose="020B0604020202020204" pitchFamily="34" charset="0"/>
              <a:buNone/>
              <a:defRPr sz="1800" kern="1200" spc="50" baseline="0">
                <a:solidFill>
                  <a:schemeClr val="tx1"/>
                </a:solidFill>
                <a:latin typeface="+mn-lt"/>
                <a:ea typeface="+mn-ea"/>
                <a:cs typeface="+mn-cs"/>
              </a:defRPr>
            </a:lvl3pPr>
            <a:lvl4pPr marL="1371600" indent="0" algn="ctr" defTabSz="914400" rtl="0" eaLnBrk="1" latinLnBrk="0" hangingPunct="1">
              <a:lnSpc>
                <a:spcPct val="125000"/>
              </a:lnSpc>
              <a:spcBef>
                <a:spcPts val="500"/>
              </a:spcBef>
              <a:buFont typeface="Arial" panose="020B0604020202020204" pitchFamily="34" charset="0"/>
              <a:buNone/>
              <a:defRPr sz="1600" kern="1200" spc="50" baseline="0">
                <a:solidFill>
                  <a:schemeClr val="tx1"/>
                </a:solidFill>
                <a:latin typeface="+mn-lt"/>
                <a:ea typeface="+mn-ea"/>
                <a:cs typeface="+mn-cs"/>
              </a:defRPr>
            </a:lvl4pPr>
            <a:lvl5pPr marL="1828800" indent="0" algn="ctr" defTabSz="914400" rtl="0" eaLnBrk="1" latinLnBrk="0" hangingPunct="1">
              <a:lnSpc>
                <a:spcPct val="125000"/>
              </a:lnSpc>
              <a:spcBef>
                <a:spcPts val="500"/>
              </a:spcBef>
              <a:buFont typeface="Arial" panose="020B0604020202020204" pitchFamily="34" charset="0"/>
              <a:buNone/>
              <a:defRPr sz="1600" kern="1200" spc="50" baseline="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sz="3600" dirty="0"/>
              <a:t>Jesus taught us a prayer that talks to God about our everyday wants and needs.</a:t>
            </a:r>
          </a:p>
          <a:p>
            <a:endParaRPr lang="en-US" sz="3600" dirty="0"/>
          </a:p>
          <a:p>
            <a:r>
              <a:rPr lang="en-US" sz="3600" dirty="0"/>
              <a:t>Here is a video of Grace, aged 8 saying the Lord’s Prayer</a:t>
            </a:r>
          </a:p>
          <a:p>
            <a:endParaRPr lang="en-US" sz="3600" dirty="0"/>
          </a:p>
          <a:p>
            <a:endParaRPr lang="en-US" sz="3600" dirty="0"/>
          </a:p>
        </p:txBody>
      </p:sp>
    </p:spTree>
    <p:extLst>
      <p:ext uri="{BB962C8B-B14F-4D97-AF65-F5344CB8AC3E}">
        <p14:creationId xmlns:p14="http://schemas.microsoft.com/office/powerpoint/2010/main" val="14160280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nline Media 1" title="#candleofhope">
            <a:hlinkClick r:id="" action="ppaction://media"/>
            <a:extLst>
              <a:ext uri="{FF2B5EF4-FFF2-40B4-BE49-F238E27FC236}">
                <a16:creationId xmlns:a16="http://schemas.microsoft.com/office/drawing/2014/main" id="{9554A878-45A8-3493-6DD0-AC9EF03124B5}"/>
              </a:ext>
            </a:extLst>
          </p:cNvPr>
          <p:cNvPicPr>
            <a:picLocks noGrp="1" noRot="1" noChangeAspect="1"/>
          </p:cNvPicPr>
          <p:nvPr>
            <p:ph idx="1"/>
            <a:videoFile r:link="rId1"/>
          </p:nvPr>
        </p:nvPicPr>
        <p:blipFill>
          <a:blip r:embed="rId3"/>
          <a:stretch>
            <a:fillRect/>
          </a:stretch>
        </p:blipFill>
        <p:spPr>
          <a:xfrm>
            <a:off x="-5556" y="5556"/>
            <a:ext cx="12202583" cy="6910916"/>
          </a:xfrm>
        </p:spPr>
      </p:pic>
      <p:sp>
        <p:nvSpPr>
          <p:cNvPr id="6" name="Rectangle 5"/>
          <p:cNvSpPr/>
          <p:nvPr/>
        </p:nvSpPr>
        <p:spPr>
          <a:xfrm>
            <a:off x="2807751" y="736804"/>
            <a:ext cx="184731" cy="646331"/>
          </a:xfrm>
          <a:prstGeom prst="rect">
            <a:avLst/>
          </a:prstGeom>
        </p:spPr>
        <p:txBody>
          <a:bodyPr wrap="none" lIns="91440" tIns="45720" rIns="91440" bIns="45720" anchor="t">
            <a:spAutoFit/>
          </a:bodyPr>
          <a:lstStyle/>
          <a:p>
            <a:endParaRPr lang="en-GB" dirty="0"/>
          </a:p>
          <a:p>
            <a:endParaRPr lang="en-GB" dirty="0"/>
          </a:p>
        </p:txBody>
      </p:sp>
    </p:spTree>
    <p:extLst>
      <p:ext uri="{BB962C8B-B14F-4D97-AF65-F5344CB8AC3E}">
        <p14:creationId xmlns:p14="http://schemas.microsoft.com/office/powerpoint/2010/main" val="7706615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2807751" y="736804"/>
            <a:ext cx="184731" cy="646331"/>
          </a:xfrm>
          <a:prstGeom prst="rect">
            <a:avLst/>
          </a:prstGeom>
        </p:spPr>
        <p:txBody>
          <a:bodyPr wrap="none" lIns="91440" tIns="45720" rIns="91440" bIns="45720" anchor="t">
            <a:spAutoFit/>
          </a:bodyPr>
          <a:lstStyle/>
          <a:p>
            <a:endParaRPr lang="en-GB" dirty="0"/>
          </a:p>
          <a:p>
            <a:endParaRPr lang="en-GB" dirty="0"/>
          </a:p>
        </p:txBody>
      </p:sp>
      <p:sp>
        <p:nvSpPr>
          <p:cNvPr id="5" name="TextBox 4">
            <a:extLst>
              <a:ext uri="{FF2B5EF4-FFF2-40B4-BE49-F238E27FC236}">
                <a16:creationId xmlns:a16="http://schemas.microsoft.com/office/drawing/2014/main" id="{4689CC77-9B61-0D30-D5CB-C86A30A2CDC6}"/>
              </a:ext>
            </a:extLst>
          </p:cNvPr>
          <p:cNvSpPr txBox="1"/>
          <p:nvPr/>
        </p:nvSpPr>
        <p:spPr>
          <a:xfrm>
            <a:off x="1171978" y="935865"/>
            <a:ext cx="10170016" cy="526297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400" dirty="0">
                <a:latin typeface="Open Sans"/>
                <a:ea typeface="Open Sans"/>
                <a:cs typeface="Open Sans"/>
              </a:rPr>
              <a:t>Our Father, who art in heaven,</a:t>
            </a:r>
            <a:r>
              <a:rPr lang="en-US" sz="2400" dirty="0"/>
              <a:t/>
            </a:r>
            <a:br>
              <a:rPr lang="en-US" sz="2400" dirty="0"/>
            </a:br>
            <a:r>
              <a:rPr lang="en-US" sz="2400" dirty="0">
                <a:latin typeface="Open Sans"/>
                <a:ea typeface="Open Sans"/>
                <a:cs typeface="Open Sans"/>
              </a:rPr>
              <a:t>hallowed be thy name;</a:t>
            </a:r>
            <a:r>
              <a:rPr lang="en-US" sz="2400" dirty="0"/>
              <a:t/>
            </a:r>
            <a:br>
              <a:rPr lang="en-US" sz="2400" dirty="0"/>
            </a:br>
            <a:r>
              <a:rPr lang="en-US" sz="2400" dirty="0">
                <a:latin typeface="Open Sans"/>
                <a:ea typeface="Open Sans"/>
                <a:cs typeface="Open Sans"/>
              </a:rPr>
              <a:t>thy kingdom come;</a:t>
            </a:r>
            <a:r>
              <a:rPr lang="en-US" sz="2400" dirty="0"/>
              <a:t/>
            </a:r>
            <a:br>
              <a:rPr lang="en-US" sz="2400" dirty="0"/>
            </a:br>
            <a:r>
              <a:rPr lang="en-US" sz="2400" dirty="0">
                <a:latin typeface="Open Sans"/>
                <a:ea typeface="Open Sans"/>
                <a:cs typeface="Open Sans"/>
              </a:rPr>
              <a:t>thy will be done;</a:t>
            </a:r>
            <a:r>
              <a:rPr lang="en-US" sz="2400" dirty="0"/>
              <a:t/>
            </a:r>
            <a:br>
              <a:rPr lang="en-US" sz="2400" dirty="0"/>
            </a:br>
            <a:r>
              <a:rPr lang="en-US" sz="2400" dirty="0">
                <a:latin typeface="Open Sans"/>
                <a:ea typeface="Open Sans"/>
                <a:cs typeface="Open Sans"/>
              </a:rPr>
              <a:t>on earth as it is in heaven.</a:t>
            </a:r>
            <a:r>
              <a:rPr lang="en-US" sz="2400" dirty="0"/>
              <a:t/>
            </a:r>
            <a:br>
              <a:rPr lang="en-US" sz="2400" dirty="0"/>
            </a:br>
            <a:r>
              <a:rPr lang="en-US" sz="2400" dirty="0">
                <a:latin typeface="Open Sans"/>
                <a:ea typeface="Open Sans"/>
                <a:cs typeface="Open Sans"/>
              </a:rPr>
              <a:t>Give us this day our daily bread.</a:t>
            </a:r>
            <a:r>
              <a:rPr lang="en-US" sz="2400" dirty="0"/>
              <a:t/>
            </a:r>
            <a:br>
              <a:rPr lang="en-US" sz="2400" dirty="0"/>
            </a:br>
            <a:r>
              <a:rPr lang="en-US" sz="2400" dirty="0">
                <a:latin typeface="Open Sans"/>
                <a:ea typeface="Open Sans"/>
                <a:cs typeface="Open Sans"/>
              </a:rPr>
              <a:t>And forgive us our trespasses,</a:t>
            </a:r>
            <a:r>
              <a:rPr lang="en-US" sz="2400" dirty="0"/>
              <a:t/>
            </a:r>
            <a:br>
              <a:rPr lang="en-US" sz="2400" dirty="0"/>
            </a:br>
            <a:r>
              <a:rPr lang="en-US" sz="2400" dirty="0">
                <a:latin typeface="Open Sans"/>
                <a:ea typeface="Open Sans"/>
                <a:cs typeface="Open Sans"/>
              </a:rPr>
              <a:t>as we forgive those who trespass against us.</a:t>
            </a:r>
            <a:r>
              <a:rPr lang="en-US" sz="2400" dirty="0"/>
              <a:t/>
            </a:r>
            <a:br>
              <a:rPr lang="en-US" sz="2400" dirty="0"/>
            </a:br>
            <a:r>
              <a:rPr lang="en-US" sz="2400" dirty="0">
                <a:latin typeface="Open Sans"/>
                <a:ea typeface="Open Sans"/>
                <a:cs typeface="Open Sans"/>
              </a:rPr>
              <a:t>And lead us not into temptation;</a:t>
            </a:r>
            <a:r>
              <a:rPr lang="en-US" sz="2400" dirty="0"/>
              <a:t/>
            </a:r>
            <a:br>
              <a:rPr lang="en-US" sz="2400" dirty="0"/>
            </a:br>
            <a:r>
              <a:rPr lang="en-US" sz="2400" dirty="0">
                <a:latin typeface="Open Sans"/>
                <a:ea typeface="Open Sans"/>
                <a:cs typeface="Open Sans"/>
              </a:rPr>
              <a:t>but deliver us from evil.</a:t>
            </a:r>
            <a:r>
              <a:rPr lang="en-US" sz="2400" dirty="0"/>
              <a:t/>
            </a:r>
            <a:br>
              <a:rPr lang="en-US" sz="2400" dirty="0"/>
            </a:br>
            <a:r>
              <a:rPr lang="en-US" sz="2400" dirty="0">
                <a:latin typeface="Open Sans"/>
                <a:ea typeface="Open Sans"/>
                <a:cs typeface="Open Sans"/>
              </a:rPr>
              <a:t>For thine is the kingdom,</a:t>
            </a:r>
            <a:r>
              <a:rPr lang="en-US" sz="2400" dirty="0"/>
              <a:t/>
            </a:r>
            <a:br>
              <a:rPr lang="en-US" sz="2400" dirty="0"/>
            </a:br>
            <a:r>
              <a:rPr lang="en-US" sz="2400" dirty="0">
                <a:latin typeface="Open Sans"/>
                <a:ea typeface="Open Sans"/>
                <a:cs typeface="Open Sans"/>
              </a:rPr>
              <a:t>the power and the glory,</a:t>
            </a:r>
            <a:r>
              <a:rPr lang="en-US" sz="2400" dirty="0"/>
              <a:t/>
            </a:r>
            <a:br>
              <a:rPr lang="en-US" sz="2400" dirty="0"/>
            </a:br>
            <a:r>
              <a:rPr lang="en-US" sz="2400" dirty="0">
                <a:latin typeface="Open Sans"/>
                <a:ea typeface="Open Sans"/>
                <a:cs typeface="Open Sans"/>
              </a:rPr>
              <a:t>for ever and ever.</a:t>
            </a:r>
            <a:r>
              <a:rPr lang="en-US" sz="2400" dirty="0"/>
              <a:t/>
            </a:r>
            <a:br>
              <a:rPr lang="en-US" sz="2400" dirty="0"/>
            </a:br>
            <a:r>
              <a:rPr lang="en-US" sz="2400" dirty="0">
                <a:latin typeface="Open Sans"/>
                <a:ea typeface="Open Sans"/>
                <a:cs typeface="Open Sans"/>
              </a:rPr>
              <a:t>Amen.</a:t>
            </a:r>
            <a:endParaRPr lang="en-US" sz="2400" dirty="0"/>
          </a:p>
        </p:txBody>
      </p:sp>
      <p:sp>
        <p:nvSpPr>
          <p:cNvPr id="7" name="TextBox 6">
            <a:extLst>
              <a:ext uri="{FF2B5EF4-FFF2-40B4-BE49-F238E27FC236}">
                <a16:creationId xmlns:a16="http://schemas.microsoft.com/office/drawing/2014/main" id="{E03434D6-5AF7-6093-BC70-CFD889576758}"/>
              </a:ext>
            </a:extLst>
          </p:cNvPr>
          <p:cNvSpPr txBox="1"/>
          <p:nvPr/>
        </p:nvSpPr>
        <p:spPr>
          <a:xfrm>
            <a:off x="7475113" y="939084"/>
            <a:ext cx="4354668" cy="1569660"/>
          </a:xfrm>
          <a:prstGeom prst="rect">
            <a:avLst/>
          </a:prstGeom>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400"/>
              <a:t>Think Pair Share</a:t>
            </a:r>
            <a:endParaRPr lang="en-US"/>
          </a:p>
          <a:p>
            <a:r>
              <a:rPr lang="en-US" sz="2400" dirty="0"/>
              <a:t>Are there any words or phrases that stand out or you don't understand?</a:t>
            </a:r>
            <a:endParaRPr lang="en-US"/>
          </a:p>
        </p:txBody>
      </p:sp>
    </p:spTree>
    <p:extLst>
      <p:ext uri="{BB962C8B-B14F-4D97-AF65-F5344CB8AC3E}">
        <p14:creationId xmlns:p14="http://schemas.microsoft.com/office/powerpoint/2010/main" val="3549197119"/>
      </p:ext>
    </p:extLst>
  </p:cSld>
  <p:clrMapOvr>
    <a:masterClrMapping/>
  </p:clrMapOvr>
</p:sld>
</file>

<file path=ppt/theme/theme1.xml><?xml version="1.0" encoding="utf-8"?>
<a:theme xmlns:a="http://schemas.openxmlformats.org/drawingml/2006/main" name="GlowVTI">
  <a:themeElements>
    <a:clrScheme name="AnalogousFromRegularSeedLeftStep">
      <a:dk1>
        <a:srgbClr val="000000"/>
      </a:dk1>
      <a:lt1>
        <a:srgbClr val="FFFFFF"/>
      </a:lt1>
      <a:dk2>
        <a:srgbClr val="301B2D"/>
      </a:dk2>
      <a:lt2>
        <a:srgbClr val="F0F2F3"/>
      </a:lt2>
      <a:accent1>
        <a:srgbClr val="E78129"/>
      </a:accent1>
      <a:accent2>
        <a:srgbClr val="D52117"/>
      </a:accent2>
      <a:accent3>
        <a:srgbClr val="E7296F"/>
      </a:accent3>
      <a:accent4>
        <a:srgbClr val="D517AC"/>
      </a:accent4>
      <a:accent5>
        <a:srgbClr val="C129E7"/>
      </a:accent5>
      <a:accent6>
        <a:srgbClr val="621BD6"/>
      </a:accent6>
      <a:hlink>
        <a:srgbClr val="3F83BF"/>
      </a:hlink>
      <a:folHlink>
        <a:srgbClr val="7F7F7F"/>
      </a:folHlink>
    </a:clrScheme>
    <a:fontScheme name="Blur">
      <a:majorFont>
        <a:latin typeface="Bell MT"/>
        <a:ea typeface=""/>
        <a:cs typeface=""/>
      </a:majorFont>
      <a:minorFont>
        <a:latin typeface="Avenir Next L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GlowVTI" id="{D5B5AA20-F6D3-43B8-AF6B-ECAF69256418}" vid="{93025AB5-1D44-4CD3-9BC3-729F6E11E040}"/>
    </a:ext>
  </a:extLst>
</a:theme>
</file>

<file path=docProps/app.xml><?xml version="1.0" encoding="utf-8"?>
<Properties xmlns="http://schemas.openxmlformats.org/officeDocument/2006/extended-properties" xmlns:vt="http://schemas.openxmlformats.org/officeDocument/2006/docPropsVTypes">
  <TotalTime>10371</TotalTime>
  <Words>273</Words>
  <Application>Microsoft Office PowerPoint</Application>
  <PresentationFormat>Widescreen</PresentationFormat>
  <Paragraphs>33</Paragraphs>
  <Slides>11</Slides>
  <Notes>0</Notes>
  <HiddenSlides>0</HiddenSlides>
  <MMClips>1</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Avenir Next LT Pro</vt:lpstr>
      <vt:lpstr>Bell MT</vt:lpstr>
      <vt:lpstr>Open Sans</vt:lpstr>
      <vt:lpstr>GlowVTI</vt:lpstr>
      <vt:lpstr>What is Prayer?</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Springtime</dc:title>
  <dc:creator>Rosemary Hill</dc:creator>
  <cp:lastModifiedBy>Rosemary Hill</cp:lastModifiedBy>
  <cp:revision>163</cp:revision>
  <dcterms:created xsi:type="dcterms:W3CDTF">2023-04-17T15:17:30Z</dcterms:created>
  <dcterms:modified xsi:type="dcterms:W3CDTF">2023-09-05T11:37:41Z</dcterms:modified>
</cp:coreProperties>
</file>