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986958-4749-4934-8301-3B42C14AC57F}" v="2" dt="2023-07-10T09:17:51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38"/>
    <p:restoredTop sz="94699"/>
  </p:normalViewPr>
  <p:slideViewPr>
    <p:cSldViewPr snapToGrid="0">
      <p:cViewPr varScale="1">
        <p:scale>
          <a:sx n="53" d="100"/>
          <a:sy n="53" d="100"/>
        </p:scale>
        <p:origin x="47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3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6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7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72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9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6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2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3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2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1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74000">
              <a:srgbClr val="00B050"/>
            </a:gs>
            <a:gs pos="83000">
              <a:srgbClr val="92D050"/>
            </a:gs>
            <a:gs pos="100000">
              <a:srgbClr val="0070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7/10/2023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70446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LAnt9__5Mg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1FC9F-CD13-CD59-4894-61657F100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7960" y="142683"/>
            <a:ext cx="6018940" cy="1637514"/>
          </a:xfrm>
        </p:spPr>
        <p:txBody>
          <a:bodyPr>
            <a:normAutofit/>
          </a:bodyPr>
          <a:lstStyle/>
          <a:p>
            <a:r>
              <a:rPr lang="en-US" dirty="0"/>
              <a:t>Springtime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078DF-9F13-8EB1-0A6C-7C52DBE9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3913" y="1836383"/>
            <a:ext cx="4959196" cy="1320249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Caring for God’s Creation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Young girl lifting up earth">
            <a:extLst>
              <a:ext uri="{FF2B5EF4-FFF2-40B4-BE49-F238E27FC236}">
                <a16:creationId xmlns:a16="http://schemas.microsoft.com/office/drawing/2014/main" id="{B7C253F5-3117-0541-CCEF-4DB48B56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150452"/>
            <a:ext cx="6857980" cy="4557094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E05D6-9B88-B0EE-8F22-CE66A585953A}"/>
              </a:ext>
            </a:extLst>
          </p:cNvPr>
          <p:cNvSpPr txBox="1"/>
          <p:nvPr/>
        </p:nvSpPr>
        <p:spPr>
          <a:xfrm>
            <a:off x="3040118" y="4954892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639603"/>
            <a:ext cx="4609383" cy="460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6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1E05D6-9B88-B0EE-8F22-CE66A585953A}"/>
              </a:ext>
            </a:extLst>
          </p:cNvPr>
          <p:cNvSpPr txBox="1"/>
          <p:nvPr/>
        </p:nvSpPr>
        <p:spPr>
          <a:xfrm>
            <a:off x="3040118" y="4954892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8" name="Online Media 7" descr="Britain in Spring Time | BBC Teach">
            <a:hlinkClick r:id="" action="ppaction://media"/>
            <a:extLst>
              <a:ext uri="{FF2B5EF4-FFF2-40B4-BE49-F238E27FC236}">
                <a16:creationId xmlns:a16="http://schemas.microsoft.com/office/drawing/2014/main" id="{FF7C5F4A-CB28-1140-A89E-9340E4B7C8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382500" cy="69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078DF-9F13-8EB1-0A6C-7C52DBE9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0864" y="121058"/>
            <a:ext cx="6589713" cy="2266735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Discuss:</a:t>
            </a:r>
          </a:p>
          <a:p>
            <a:r>
              <a:rPr lang="en-US" sz="3600" dirty="0"/>
              <a:t>What signs of spring and Summer have you seen?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Bird eggs in nest among spring blossoms">
            <a:extLst>
              <a:ext uri="{FF2B5EF4-FFF2-40B4-BE49-F238E27FC236}">
                <a16:creationId xmlns:a16="http://schemas.microsoft.com/office/drawing/2014/main" id="{B7C253F5-3117-0541-CCEF-4DB48B56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" b="151"/>
          <a:stretch/>
        </p:blipFill>
        <p:spPr>
          <a:xfrm>
            <a:off x="20" y="1150452"/>
            <a:ext cx="6857980" cy="4557094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E05D6-9B88-B0EE-8F22-CE66A585953A}"/>
              </a:ext>
            </a:extLst>
          </p:cNvPr>
          <p:cNvSpPr txBox="1"/>
          <p:nvPr/>
        </p:nvSpPr>
        <p:spPr>
          <a:xfrm>
            <a:off x="3040118" y="4954892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639603"/>
            <a:ext cx="4609383" cy="460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01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Child drawing the earth">
            <a:extLst>
              <a:ext uri="{FF2B5EF4-FFF2-40B4-BE49-F238E27FC236}">
                <a16:creationId xmlns:a16="http://schemas.microsoft.com/office/drawing/2014/main" id="{B7C253F5-3117-0541-CCEF-4DB48B56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" b="63"/>
          <a:stretch/>
        </p:blipFill>
        <p:spPr>
          <a:xfrm>
            <a:off x="268506" y="3050788"/>
            <a:ext cx="5517431" cy="3666306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986" y="3004085"/>
            <a:ext cx="4609383" cy="460938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1D94E0C-5CB7-D817-76D9-F6597B88E519}"/>
              </a:ext>
            </a:extLst>
          </p:cNvPr>
          <p:cNvSpPr txBox="1">
            <a:spLocks/>
          </p:cNvSpPr>
          <p:nvPr/>
        </p:nvSpPr>
        <p:spPr>
          <a:xfrm>
            <a:off x="3040118" y="121058"/>
            <a:ext cx="9750459" cy="29205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Think Pair share:</a:t>
            </a:r>
          </a:p>
          <a:p>
            <a:r>
              <a:rPr lang="en-US" sz="3600" dirty="0"/>
              <a:t>Do we always look after the world around us?</a:t>
            </a:r>
          </a:p>
          <a:p>
            <a:endParaRPr lang="en-US" sz="3600" dirty="0"/>
          </a:p>
          <a:p>
            <a:r>
              <a:rPr lang="en-US" sz="3600" dirty="0"/>
              <a:t>How can we protect god’s beautiful creation in our own small ways?</a:t>
            </a:r>
          </a:p>
        </p:txBody>
      </p:sp>
    </p:spTree>
    <p:extLst>
      <p:ext uri="{BB962C8B-B14F-4D97-AF65-F5344CB8AC3E}">
        <p14:creationId xmlns:p14="http://schemas.microsoft.com/office/powerpoint/2010/main" val="61427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View of earth from space">
            <a:extLst>
              <a:ext uri="{FF2B5EF4-FFF2-40B4-BE49-F238E27FC236}">
                <a16:creationId xmlns:a16="http://schemas.microsoft.com/office/drawing/2014/main" id="{B7C253F5-3117-0541-CCEF-4DB48B56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9" r="8139"/>
          <a:stretch/>
        </p:blipFill>
        <p:spPr>
          <a:xfrm>
            <a:off x="268506" y="3050788"/>
            <a:ext cx="5517431" cy="3666306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84" y="2404483"/>
            <a:ext cx="5208986" cy="520898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1D94E0C-5CB7-D817-76D9-F6597B88E519}"/>
              </a:ext>
            </a:extLst>
          </p:cNvPr>
          <p:cNvSpPr txBox="1">
            <a:spLocks/>
          </p:cNvSpPr>
          <p:nvPr/>
        </p:nvSpPr>
        <p:spPr>
          <a:xfrm>
            <a:off x="2126383" y="121060"/>
            <a:ext cx="9750459" cy="29205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marR="109855">
              <a:spcBef>
                <a:spcPts val="400"/>
              </a:spcBef>
              <a:spcAft>
                <a:spcPts val="400"/>
              </a:spcAft>
            </a:pPr>
            <a:r>
              <a:rPr lang="en-US" sz="4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God saw everything that God had made, and indeed, it was very good. </a:t>
            </a:r>
          </a:p>
          <a:p>
            <a:pPr marL="109855" marR="109855">
              <a:spcBef>
                <a:spcPts val="400"/>
              </a:spcBef>
              <a:spcAft>
                <a:spcPts val="400"/>
              </a:spcAft>
            </a:pPr>
            <a:r>
              <a:rPr lang="en-US" sz="4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(Genesis 1.31a) </a:t>
            </a:r>
            <a:endParaRPr lang="en-GB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39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Children doing yoga in class">
            <a:extLst>
              <a:ext uri="{FF2B5EF4-FFF2-40B4-BE49-F238E27FC236}">
                <a16:creationId xmlns:a16="http://schemas.microsoft.com/office/drawing/2014/main" id="{B7C253F5-3117-0541-CCEF-4DB48B56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" b="212"/>
          <a:stretch/>
        </p:blipFill>
        <p:spPr>
          <a:xfrm>
            <a:off x="268506" y="3050788"/>
            <a:ext cx="5517431" cy="3666306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7A004C3-0BDA-D885-FC08-EDDD6633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84" y="2404483"/>
            <a:ext cx="5208986" cy="520898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1D94E0C-5CB7-D817-76D9-F6597B88E519}"/>
              </a:ext>
            </a:extLst>
          </p:cNvPr>
          <p:cNvSpPr txBox="1">
            <a:spLocks/>
          </p:cNvSpPr>
          <p:nvPr/>
        </p:nvSpPr>
        <p:spPr>
          <a:xfrm>
            <a:off x="2126383" y="121060"/>
            <a:ext cx="9750459" cy="29205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marR="109855">
              <a:spcBef>
                <a:spcPts val="400"/>
              </a:spcBef>
              <a:spcAft>
                <a:spcPts val="400"/>
              </a:spcAft>
            </a:pPr>
            <a:r>
              <a:rPr lang="en-US" sz="40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Let us pray</a:t>
            </a:r>
          </a:p>
          <a:p>
            <a:pPr marL="109855" marR="109855"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Creator God, your love is shown in the flight of a bird, in the richness of soil, in the teeming oceans, in a human face. Thank you for the beauty of creation.</a:t>
            </a:r>
            <a:br>
              <a:rPr lang="en-US" sz="2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en-US" sz="2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Help me to look after your good earth.</a:t>
            </a:r>
            <a:br>
              <a:rPr lang="en-US" sz="2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en-US" sz="26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Amen </a:t>
            </a:r>
            <a:endParaRPr lang="en-GB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03513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RegularSeedLeftStep">
      <a:dk1>
        <a:srgbClr val="000000"/>
      </a:dk1>
      <a:lt1>
        <a:srgbClr val="FFFFFF"/>
      </a:lt1>
      <a:dk2>
        <a:srgbClr val="301B2D"/>
      </a:dk2>
      <a:lt2>
        <a:srgbClr val="F0F2F3"/>
      </a:lt2>
      <a:accent1>
        <a:srgbClr val="E78129"/>
      </a:accent1>
      <a:accent2>
        <a:srgbClr val="D52117"/>
      </a:accent2>
      <a:accent3>
        <a:srgbClr val="E7296F"/>
      </a:accent3>
      <a:accent4>
        <a:srgbClr val="D517AC"/>
      </a:accent4>
      <a:accent5>
        <a:srgbClr val="C129E7"/>
      </a:accent5>
      <a:accent6>
        <a:srgbClr val="621BD6"/>
      </a:accent6>
      <a:hlink>
        <a:srgbClr val="3F83BF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105</Words>
  <Application>Microsoft Office PowerPoint</Application>
  <PresentationFormat>Widescreen</PresentationFormat>
  <Paragraphs>12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Bell MT</vt:lpstr>
      <vt:lpstr>Times New Roman</vt:lpstr>
      <vt:lpstr>Verdana</vt:lpstr>
      <vt:lpstr>GlowVTI</vt:lpstr>
      <vt:lpstr>Springtime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Springtime</dc:title>
  <dc:creator>Rosemary Hill</dc:creator>
  <cp:lastModifiedBy>Rosemary Hill</cp:lastModifiedBy>
  <cp:revision>3</cp:revision>
  <dcterms:created xsi:type="dcterms:W3CDTF">2023-04-17T15:17:30Z</dcterms:created>
  <dcterms:modified xsi:type="dcterms:W3CDTF">2023-07-10T09:20:34Z</dcterms:modified>
</cp:coreProperties>
</file>