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71" r:id="rId4"/>
    <p:sldId id="270" r:id="rId5"/>
    <p:sldId id="268" r:id="rId6"/>
    <p:sldId id="269" r:id="rId7"/>
    <p:sldId id="265" r:id="rId8"/>
    <p:sldId id="263" r:id="rId9"/>
    <p:sldId id="266" r:id="rId10"/>
    <p:sldId id="27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0D6FE-A174-41B3-B634-F7D909355093}" v="104" dt="2023-07-13T12:02:46.017"/>
    <p1510:client id="{33986958-4749-4934-8301-3B42C14AC57F}" v="2" dt="2023-07-10T09:17:51.956"/>
    <p1510:client id="{83557D8E-1939-4BAA-88FE-648D441B6D6E}" v="532" dt="2023-07-13T11:56:17.881"/>
    <p1510:client id="{BADD3452-D8E3-4353-8653-0E930CC99E99}" v="57" dt="2023-07-17T13:33:57.429"/>
    <p1510:client id="{EF7A4948-C4BD-42D8-86C0-E24B56413AB7}" v="51" dt="2023-07-19T13:57:02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38"/>
    <p:restoredTop sz="94699"/>
  </p:normalViewPr>
  <p:slideViewPr>
    <p:cSldViewPr snapToGrid="0">
      <p:cViewPr varScale="1">
        <p:scale>
          <a:sx n="83" d="100"/>
          <a:sy n="83" d="100"/>
        </p:scale>
        <p:origin x="1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3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7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7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9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3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2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1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rgbClr val="00B050"/>
            </a:gs>
            <a:gs pos="83000">
              <a:srgbClr val="92D050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7/19/2023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044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RHQYctGYkU?feature=oembe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4RHQYctGYk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kg-ffNGv_E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Ky0TEwQAw4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Ky0TEwQAw4?feature=oembed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1FC9F-CD13-CD59-4894-61657F100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5082" y="-101569"/>
            <a:ext cx="7438027" cy="1637514"/>
          </a:xfrm>
        </p:spPr>
        <p:txBody>
          <a:bodyPr>
            <a:normAutofit/>
          </a:bodyPr>
          <a:lstStyle/>
          <a:p>
            <a:r>
              <a:rPr lang="en-US" dirty="0"/>
              <a:t>Speak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3913" y="1836383"/>
            <a:ext cx="4959196" cy="1320249"/>
          </a:xfrm>
        </p:spPr>
        <p:txBody>
          <a:bodyPr>
            <a:normAutofit/>
          </a:bodyPr>
          <a:lstStyle/>
          <a:p>
            <a:r>
              <a:rPr lang="en-US" sz="3600" dirty="0"/>
              <a:t>Courage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B2471ED-DE59-E495-C1FF-B60081E54951}"/>
              </a:ext>
            </a:extLst>
          </p:cNvPr>
          <p:cNvSpPr txBox="1">
            <a:spLocks/>
          </p:cNvSpPr>
          <p:nvPr/>
        </p:nvSpPr>
        <p:spPr>
          <a:xfrm>
            <a:off x="425872" y="5457946"/>
            <a:ext cx="6200291" cy="1194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Monmouth diocesan vision: social justice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763" y="1640114"/>
            <a:ext cx="3805272" cy="3805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0436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775" y="4669178"/>
            <a:ext cx="2579808" cy="25798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044" y="2709576"/>
            <a:ext cx="5517601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hlinkClick r:id="rId4"/>
              </a:rPr>
              <a:t>https://www.youtube.com/watch?v=4RHQYctGYkU</a:t>
            </a:r>
            <a:endParaRPr lang="en-US"/>
          </a:p>
          <a:p>
            <a:endParaRPr lang="en-GB" dirty="0"/>
          </a:p>
        </p:txBody>
      </p:sp>
      <p:pic>
        <p:nvPicPr>
          <p:cNvPr id="4" name="Online Media 3" title="Anansi and the Sky Kingdom (Animated Stories for Kids)">
            <a:hlinkClick r:id="" action="ppaction://media"/>
            <a:extLst>
              <a:ext uri="{FF2B5EF4-FFF2-40B4-BE49-F238E27FC236}">
                <a16:creationId xmlns:a16="http://schemas.microsoft.com/office/drawing/2014/main" id="{CBCF4C3D-7249-ED04-56FD-DF9C8DC2AF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918" y="-28705"/>
            <a:ext cx="12091095" cy="685278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C110555-254B-2DD2-D265-8FCBD4637CA8}"/>
              </a:ext>
            </a:extLst>
          </p:cNvPr>
          <p:cNvSpPr>
            <a:spLocks noGrp="1"/>
          </p:cNvSpPr>
          <p:nvPr/>
        </p:nvSpPr>
        <p:spPr>
          <a:xfrm>
            <a:off x="305636" y="5233319"/>
            <a:ext cx="11978994" cy="1358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For EY/KS1</a:t>
            </a:r>
          </a:p>
        </p:txBody>
      </p:sp>
    </p:spTree>
    <p:extLst>
      <p:ext uri="{BB962C8B-B14F-4D97-AF65-F5344CB8AC3E}">
        <p14:creationId xmlns:p14="http://schemas.microsoft.com/office/powerpoint/2010/main" val="1399588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Children doing yoga in class">
            <a:extLst>
              <a:ext uri="{FF2B5EF4-FFF2-40B4-BE49-F238E27FC236}">
                <a16:creationId xmlns:a16="http://schemas.microsoft.com/office/drawing/2014/main" id="{B7C253F5-3117-0541-CCEF-4DB48B566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2" b="212"/>
          <a:stretch/>
        </p:blipFill>
        <p:spPr>
          <a:xfrm>
            <a:off x="103041" y="4672650"/>
            <a:ext cx="3216117" cy="2132596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287" y="3999955"/>
            <a:ext cx="3616272" cy="361627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1D94E0C-5CB7-D817-76D9-F6597B88E519}"/>
              </a:ext>
            </a:extLst>
          </p:cNvPr>
          <p:cNvSpPr txBox="1">
            <a:spLocks/>
          </p:cNvSpPr>
          <p:nvPr/>
        </p:nvSpPr>
        <p:spPr>
          <a:xfrm>
            <a:off x="298123" y="190049"/>
            <a:ext cx="10953196" cy="46152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7300" dirty="0">
                <a:effectLst/>
                <a:latin typeface="Verdana"/>
                <a:ea typeface="Times New Roman" panose="02020603050405020304" pitchFamily="18" charset="0"/>
              </a:rPr>
              <a:t>Let us pray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endParaRPr lang="en-US" sz="4900" dirty="0">
              <a:latin typeface="Verdana"/>
              <a:ea typeface="Times New Roman" panose="02020603050405020304" pitchFamily="18" charset="0"/>
            </a:endParaRP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4900" dirty="0">
                <a:latin typeface="Verdana"/>
                <a:ea typeface="Times New Roman" panose="02020603050405020304" pitchFamily="18" charset="0"/>
              </a:rPr>
              <a:t>Imagine the big and small ways in which you show courage every day.  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endParaRPr lang="en-US" sz="4900" dirty="0">
              <a:latin typeface="Verdana"/>
              <a:ea typeface="Times New Roman" panose="02020603050405020304" pitchFamily="18" charset="0"/>
            </a:endParaRP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GB" sz="5400" dirty="0"/>
              <a:t>Lord of creation. Lift me up when I am unjustly treated. Forgive me when I act unjustly. Give me courage to speak up for those who are powerless. Save me from believing that change is not  possible, </a:t>
            </a:r>
            <a:r>
              <a:rPr lang="en-GB" sz="5400" b="1" dirty="0"/>
              <a:t>Amen</a:t>
            </a:r>
            <a:r>
              <a:rPr lang="en-GB" sz="5400" dirty="0"/>
              <a:t> </a:t>
            </a:r>
            <a:endParaRPr lang="en-US" sz="4900" dirty="0">
              <a:latin typeface="Verdana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0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6"/>
            <a:ext cx="8247500" cy="3711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Discuss</a:t>
            </a:r>
          </a:p>
          <a:p>
            <a:endParaRPr lang="en-US" sz="3600" dirty="0"/>
          </a:p>
          <a:p>
            <a:r>
              <a:rPr lang="en-US" sz="3600" dirty="0"/>
              <a:t>What is courage?</a:t>
            </a:r>
          </a:p>
        </p:txBody>
      </p:sp>
    </p:spTree>
    <p:extLst>
      <p:ext uri="{BB962C8B-B14F-4D97-AF65-F5344CB8AC3E}">
        <p14:creationId xmlns:p14="http://schemas.microsoft.com/office/powerpoint/2010/main" val="48915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05891" y="1948873"/>
            <a:ext cx="5535885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dirty="0"/>
          </a:p>
        </p:txBody>
      </p:sp>
      <p:pic>
        <p:nvPicPr>
          <p:cNvPr id="3" name="Online Media 2" title="What is Courage? Written &amp; Voiced by Stephanie Bierman, Program Director">
            <a:hlinkClick r:id="" action="ppaction://media"/>
            <a:extLst>
              <a:ext uri="{FF2B5EF4-FFF2-40B4-BE49-F238E27FC236}">
                <a16:creationId xmlns:a16="http://schemas.microsoft.com/office/drawing/2014/main" id="{B431B7DB-6BD5-9854-D6B9-6CA94000E5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18" y="7916"/>
            <a:ext cx="12153725" cy="68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6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6"/>
            <a:ext cx="8247500" cy="3711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Maya </a:t>
            </a:r>
            <a:r>
              <a:rPr lang="en-US" sz="3600" dirty="0" err="1"/>
              <a:t>angelou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Maya Angelou was a very famous civil rights activist.</a:t>
            </a:r>
          </a:p>
          <a:p>
            <a:r>
              <a:rPr lang="en-US" sz="3600" dirty="0"/>
              <a:t>She became a famous English professor and also wrote many books about her life as a black, American woman</a:t>
            </a:r>
          </a:p>
        </p:txBody>
      </p:sp>
    </p:spTree>
    <p:extLst>
      <p:ext uri="{BB962C8B-B14F-4D97-AF65-F5344CB8AC3E}">
        <p14:creationId xmlns:p14="http://schemas.microsoft.com/office/powerpoint/2010/main" val="151517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933445" y="571401"/>
            <a:ext cx="8247500" cy="3711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Discuss</a:t>
            </a:r>
          </a:p>
          <a:p>
            <a:r>
              <a:rPr lang="en-GB" sz="3600" dirty="0"/>
              <a:t>The bible tells us in the book of </a:t>
            </a:r>
            <a:r>
              <a:rPr lang="en-GB" sz="3600" dirty="0" err="1"/>
              <a:t>micah</a:t>
            </a:r>
            <a:r>
              <a:rPr lang="en-GB" sz="3600" dirty="0"/>
              <a:t> that we should have courage and  strive for ‘justice, and to love kindness, and to walk humbly with your God?’</a:t>
            </a:r>
          </a:p>
          <a:p>
            <a:endParaRPr lang="en-GB" sz="3600" dirty="0"/>
          </a:p>
          <a:p>
            <a:r>
              <a:rPr lang="en-GB" sz="3600" dirty="0"/>
              <a:t>As you watch the video think about how Maya </a:t>
            </a:r>
            <a:r>
              <a:rPr lang="en-GB" sz="3600" dirty="0" err="1"/>
              <a:t>angelou</a:t>
            </a:r>
            <a:r>
              <a:rPr lang="en-GB" sz="3600" dirty="0"/>
              <a:t> showed courage.  How did she strive for justice, show love and be kind?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066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6"/>
            <a:ext cx="8247500" cy="3711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latin typeface="Agency FB" panose="020B05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0000" y="3244334"/>
            <a:ext cx="5602175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hlinkClick r:id="rId3"/>
              </a:rPr>
              <a:t>https://www.youtube.com/watch?v=SKy0TEwQAw4</a:t>
            </a:r>
            <a:endParaRPr lang="en-GB" dirty="0"/>
          </a:p>
          <a:p>
            <a:endParaRPr lang="en-GB" dirty="0"/>
          </a:p>
        </p:txBody>
      </p:sp>
      <p:pic>
        <p:nvPicPr>
          <p:cNvPr id="2" name="Online Media 1" title="🦢 Kids Books Read Aloud: Little People, Big Dreams MAYA ANGELOU by Lisbeth Kaiser">
            <a:hlinkClick r:id="" action="ppaction://media"/>
            <a:extLst>
              <a:ext uri="{FF2B5EF4-FFF2-40B4-BE49-F238E27FC236}">
                <a16:creationId xmlns:a16="http://schemas.microsoft.com/office/drawing/2014/main" id="{7160DCBC-F4ED-D02B-755E-A84F0415B4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18" y="-12960"/>
            <a:ext cx="12153725" cy="68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2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596" y="3206784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6"/>
            <a:ext cx="10235096" cy="52228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Reflective exercise: </a:t>
            </a:r>
          </a:p>
          <a:p>
            <a:r>
              <a:rPr lang="en-GB" sz="3600" dirty="0"/>
              <a:t>Close your eyes and imagine your week so far…</a:t>
            </a:r>
          </a:p>
          <a:p>
            <a:endParaRPr lang="en-GB" sz="3600" dirty="0"/>
          </a:p>
          <a:p>
            <a:r>
              <a:rPr lang="en-GB" sz="3600" dirty="0"/>
              <a:t>Have you noticed that something isn't fair or just in your school community? </a:t>
            </a:r>
          </a:p>
          <a:p>
            <a:r>
              <a:rPr lang="en-GB" sz="3600" dirty="0"/>
              <a:t>E.g. rubbish not being put in bins, someone being unkind </a:t>
            </a:r>
            <a:r>
              <a:rPr lang="en-GB" sz="3600" dirty="0" err="1"/>
              <a:t>etc</a:t>
            </a:r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074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482" y="3206784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7"/>
            <a:ext cx="9362892" cy="5449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Think-Pair-Share</a:t>
            </a:r>
          </a:p>
          <a:p>
            <a:r>
              <a:rPr lang="en-US" sz="3600" dirty="0"/>
              <a:t>How could you be courageous and help change something that isn’t fair or just?</a:t>
            </a:r>
          </a:p>
          <a:p>
            <a:endParaRPr lang="en-US" sz="3600" dirty="0"/>
          </a:p>
          <a:p>
            <a:r>
              <a:rPr lang="en-US" sz="3600" dirty="0"/>
              <a:t>e.g. tell someone to pick up their rubbish, tell a teacher if you see someone being unkind etc.</a:t>
            </a:r>
          </a:p>
        </p:txBody>
      </p:sp>
    </p:spTree>
    <p:extLst>
      <p:ext uri="{BB962C8B-B14F-4D97-AF65-F5344CB8AC3E}">
        <p14:creationId xmlns:p14="http://schemas.microsoft.com/office/powerpoint/2010/main" val="379437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1FC9F-CD13-CD59-4894-61657F100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636" y="5233319"/>
            <a:ext cx="11978994" cy="1358596"/>
          </a:xfrm>
        </p:spPr>
        <p:txBody>
          <a:bodyPr>
            <a:noAutofit/>
          </a:bodyPr>
          <a:lstStyle/>
          <a:p>
            <a:r>
              <a:rPr lang="en-US" sz="2800" dirty="0"/>
              <a:t>For EY/KS1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775" y="4669178"/>
            <a:ext cx="2579808" cy="2579808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7121FC9F-CD13-CD59-4894-61657F100783}"/>
              </a:ext>
            </a:extLst>
          </p:cNvPr>
          <p:cNvSpPr txBox="1">
            <a:spLocks/>
          </p:cNvSpPr>
          <p:nvPr/>
        </p:nvSpPr>
        <p:spPr>
          <a:xfrm>
            <a:off x="365405" y="-29410"/>
            <a:ext cx="11978994" cy="1358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Anansi and the Sky Kingdom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5602286" y="1836383"/>
            <a:ext cx="6250823" cy="2871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Watch the Anansi story</a:t>
            </a:r>
          </a:p>
          <a:p>
            <a:endParaRPr lang="en-US" sz="1800" dirty="0"/>
          </a:p>
          <a:p>
            <a:r>
              <a:rPr lang="en-US" sz="1800" dirty="0"/>
              <a:t>How did Anansi and his friends show courage?</a:t>
            </a:r>
          </a:p>
          <a:p>
            <a:r>
              <a:rPr lang="en-US" sz="1800" dirty="0"/>
              <a:t>How can you show courage?</a:t>
            </a:r>
          </a:p>
          <a:p>
            <a:r>
              <a:rPr lang="en-US" sz="1800" dirty="0"/>
              <a:t>e.g. keep trying when you fail. Etc.</a:t>
            </a:r>
          </a:p>
        </p:txBody>
      </p:sp>
      <p:pic>
        <p:nvPicPr>
          <p:cNvPr id="6" name="Picture 7" descr="Close-up of a spider">
            <a:extLst>
              <a:ext uri="{FF2B5EF4-FFF2-40B4-BE49-F238E27FC236}">
                <a16:creationId xmlns:a16="http://schemas.microsoft.com/office/drawing/2014/main" id="{7AA81ABE-F1E9-114B-775A-9287D06C4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45" y="1835661"/>
            <a:ext cx="5175335" cy="34476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35910583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AnalogousFromRegularSeedLeftStep">
      <a:dk1>
        <a:srgbClr val="000000"/>
      </a:dk1>
      <a:lt1>
        <a:srgbClr val="FFFFFF"/>
      </a:lt1>
      <a:dk2>
        <a:srgbClr val="301B2D"/>
      </a:dk2>
      <a:lt2>
        <a:srgbClr val="F0F2F3"/>
      </a:lt2>
      <a:accent1>
        <a:srgbClr val="E78129"/>
      </a:accent1>
      <a:accent2>
        <a:srgbClr val="D52117"/>
      </a:accent2>
      <a:accent3>
        <a:srgbClr val="E7296F"/>
      </a:accent3>
      <a:accent4>
        <a:srgbClr val="D517AC"/>
      </a:accent4>
      <a:accent5>
        <a:srgbClr val="C129E7"/>
      </a:accent5>
      <a:accent6>
        <a:srgbClr val="621BD6"/>
      </a:accent6>
      <a:hlink>
        <a:srgbClr val="3F83BF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10739</TotalTime>
  <Words>285</Words>
  <Application>Microsoft Office PowerPoint</Application>
  <PresentationFormat>Widescreen</PresentationFormat>
  <Paragraphs>40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Agency FB</vt:lpstr>
      <vt:lpstr>Arial</vt:lpstr>
      <vt:lpstr>Avenir Next LT Pro</vt:lpstr>
      <vt:lpstr>Bell MT</vt:lpstr>
      <vt:lpstr>Times New Roman</vt:lpstr>
      <vt:lpstr>Verdana</vt:lpstr>
      <vt:lpstr>GlowVTI</vt:lpstr>
      <vt:lpstr>Speak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EY/KS1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Springtime</dc:title>
  <dc:creator>Rosemary Hill</dc:creator>
  <cp:lastModifiedBy>Rosemary Hill</cp:lastModifiedBy>
  <cp:revision>160</cp:revision>
  <dcterms:created xsi:type="dcterms:W3CDTF">2023-04-17T15:17:30Z</dcterms:created>
  <dcterms:modified xsi:type="dcterms:W3CDTF">2023-07-19T13:57:49Z</dcterms:modified>
</cp:coreProperties>
</file>