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4" r:id="rId3"/>
    <p:sldId id="268" r:id="rId4"/>
    <p:sldId id="265" r:id="rId5"/>
    <p:sldId id="263" r:id="rId6"/>
    <p:sldId id="259" r:id="rId7"/>
    <p:sldId id="258" r:id="rId8"/>
    <p:sldId id="266" r:id="rId9"/>
    <p:sldId id="261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20D6FE-A174-41B3-B634-F7D909355093}" v="104" dt="2023-07-13T12:02:46.017"/>
    <p1510:client id="{33986958-4749-4934-8301-3B42C14AC57F}" v="2" dt="2023-07-10T09:17:51.956"/>
    <p1510:client id="{83557D8E-1939-4BAA-88FE-648D441B6D6E}" v="532" dt="2023-07-13T11:56:17.881"/>
    <p1510:client id="{BADD3452-D8E3-4353-8653-0E930CC99E99}" v="57" dt="2023-07-17T13:33:57.4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38"/>
    <p:restoredTop sz="94699"/>
  </p:normalViewPr>
  <p:slideViewPr>
    <p:cSldViewPr snapToGrid="0">
      <p:cViewPr>
        <p:scale>
          <a:sx n="33" d="100"/>
          <a:sy n="33" d="100"/>
        </p:scale>
        <p:origin x="1459" y="11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83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6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874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72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6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923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3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371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322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t>7/17/2023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71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70C0"/>
            </a:gs>
            <a:gs pos="74000">
              <a:srgbClr val="00B050"/>
            </a:gs>
            <a:gs pos="83000">
              <a:srgbClr val="92D050"/>
            </a:gs>
            <a:gs pos="100000">
              <a:srgbClr val="0070C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7/17/2023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0704460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DkpVwrhYfo?feature=oembed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5082" y="-101569"/>
            <a:ext cx="7438027" cy="1637514"/>
          </a:xfrm>
        </p:spPr>
        <p:txBody>
          <a:bodyPr>
            <a:normAutofit/>
          </a:bodyPr>
          <a:lstStyle/>
          <a:p>
            <a:r>
              <a:rPr lang="en-US" dirty="0"/>
              <a:t>Never Give Up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3913" y="1836383"/>
            <a:ext cx="4959196" cy="1320249"/>
          </a:xfrm>
        </p:spPr>
        <p:txBody>
          <a:bodyPr>
            <a:normAutofit/>
          </a:bodyPr>
          <a:lstStyle/>
          <a:p>
            <a:r>
              <a:rPr lang="en-US" sz="3600" dirty="0"/>
              <a:t>Perseverance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DB2471ED-DE59-E495-C1FF-B60081E54951}"/>
              </a:ext>
            </a:extLst>
          </p:cNvPr>
          <p:cNvSpPr txBox="1">
            <a:spLocks/>
          </p:cNvSpPr>
          <p:nvPr/>
        </p:nvSpPr>
        <p:spPr>
          <a:xfrm>
            <a:off x="425872" y="5457946"/>
            <a:ext cx="6200291" cy="11943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Monmouth diocesan vision: Discipleship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13" y="-387385"/>
            <a:ext cx="6274444" cy="62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3603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ren doing yoga in class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" b="212"/>
          <a:stretch/>
        </p:blipFill>
        <p:spPr>
          <a:xfrm>
            <a:off x="3728925" y="3773285"/>
            <a:ext cx="4450631" cy="2951198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84" y="2404483"/>
            <a:ext cx="5208986" cy="520898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D94E0C-5CB7-D817-76D9-F6597B88E519}"/>
              </a:ext>
            </a:extLst>
          </p:cNvPr>
          <p:cNvSpPr txBox="1">
            <a:spLocks/>
          </p:cNvSpPr>
          <p:nvPr/>
        </p:nvSpPr>
        <p:spPr>
          <a:xfrm>
            <a:off x="813399" y="121060"/>
            <a:ext cx="11063443" cy="53824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2400" b="1" dirty="0">
                <a:effectLst/>
                <a:latin typeface="Verdana"/>
                <a:ea typeface="Times New Roman" panose="02020603050405020304" pitchFamily="18" charset="0"/>
              </a:rPr>
              <a:t>Let us pray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2000" i="1" dirty="0">
                <a:latin typeface="Verdana"/>
                <a:ea typeface="Verdana"/>
              </a:rPr>
              <a:t>IF YOU DON’T WANT TO PRAY.  IMAGINE SOMEONE WHO HELPS YOU TO NEVER GIVE UP. IMAGINE THANKING THEM AND THEN THANK THEM WHEN YOU SEE THEM.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Verdana"/>
                <a:ea typeface="Times New Roman" panose="02020603050405020304" pitchFamily="18" charset="0"/>
              </a:rPr>
              <a:t>Jesus, help me to be more like you.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Verdana"/>
                <a:ea typeface="Times New Roman" panose="02020603050405020304" pitchFamily="18" charset="0"/>
              </a:rPr>
              <a:t>Help me to never give up help others to not give up. 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24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2400" dirty="0">
                <a:latin typeface="Verdana"/>
                <a:ea typeface="Times New Roman" panose="02020603050405020304" pitchFamily="18" charset="0"/>
              </a:rPr>
              <a:t>Amen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636" y="5233319"/>
            <a:ext cx="11978994" cy="1358596"/>
          </a:xfrm>
        </p:spPr>
        <p:txBody>
          <a:bodyPr>
            <a:noAutofit/>
          </a:bodyPr>
          <a:lstStyle/>
          <a:p>
            <a:r>
              <a:rPr lang="en-US" sz="2800" dirty="0"/>
              <a:t>For EY/KS1</a:t>
            </a:r>
          </a:p>
        </p:txBody>
      </p:sp>
    </p:spTree>
    <p:extLst>
      <p:ext uri="{BB962C8B-B14F-4D97-AF65-F5344CB8AC3E}">
        <p14:creationId xmlns:p14="http://schemas.microsoft.com/office/powerpoint/2010/main" val="3146089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Watch the video on the next slide and think about what it means to never give up.</a:t>
            </a:r>
          </a:p>
        </p:txBody>
      </p:sp>
    </p:spTree>
    <p:extLst>
      <p:ext uri="{BB962C8B-B14F-4D97-AF65-F5344CB8AC3E}">
        <p14:creationId xmlns:p14="http://schemas.microsoft.com/office/powerpoint/2010/main" val="48915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nline Media 3" title="CGI Animated Short Film &quot;Soar&quot; by Alyce Tzue | CGMeetup">
            <a:hlinkClick r:id="" action="ppaction://media"/>
            <a:extLst>
              <a:ext uri="{FF2B5EF4-FFF2-40B4-BE49-F238E27FC236}">
                <a16:creationId xmlns:a16="http://schemas.microsoft.com/office/drawing/2014/main" id="{F15C1525-2209-4F2E-7F73-8E6BE5607A3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86106" y="664491"/>
            <a:ext cx="10855568" cy="5691553"/>
          </a:xfrm>
        </p:spPr>
      </p:pic>
    </p:spTree>
    <p:extLst>
      <p:ext uri="{BB962C8B-B14F-4D97-AF65-F5344CB8AC3E}">
        <p14:creationId xmlns:p14="http://schemas.microsoft.com/office/powerpoint/2010/main" val="770661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596" y="3206784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10235096" cy="52228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Discuss:</a:t>
            </a:r>
          </a:p>
          <a:p>
            <a:r>
              <a:rPr lang="en-US" sz="3600" dirty="0"/>
              <a:t>What does it mean to never give up?</a:t>
            </a:r>
          </a:p>
          <a:p>
            <a:endParaRPr lang="en-US" sz="3600" dirty="0"/>
          </a:p>
          <a:p>
            <a:r>
              <a:rPr lang="en-US" sz="3600" dirty="0"/>
              <a:t>Can you think of some examples of not giving up?</a:t>
            </a:r>
          </a:p>
          <a:p>
            <a:endParaRPr lang="en-US" sz="3600" dirty="0"/>
          </a:p>
          <a:p>
            <a:r>
              <a:rPr lang="en-US" sz="3600" dirty="0"/>
              <a:t>Have you ever helped someone to persevere?</a:t>
            </a:r>
          </a:p>
        </p:txBody>
      </p:sp>
    </p:spTree>
    <p:extLst>
      <p:ext uri="{BB962C8B-B14F-4D97-AF65-F5344CB8AC3E}">
        <p14:creationId xmlns:p14="http://schemas.microsoft.com/office/powerpoint/2010/main" val="3000745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2639603"/>
            <a:ext cx="4609383" cy="4609383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8247500" cy="37116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Perseverance means to never give up.</a:t>
            </a:r>
          </a:p>
          <a:p>
            <a:r>
              <a:rPr lang="en-US" sz="3600" dirty="0"/>
              <a:t>If we just keep going, even if we have to change the way we do things, eventually, we’ll complete our tasks.</a:t>
            </a:r>
          </a:p>
        </p:txBody>
      </p:sp>
    </p:spTree>
    <p:extLst>
      <p:ext uri="{BB962C8B-B14F-4D97-AF65-F5344CB8AC3E}">
        <p14:creationId xmlns:p14="http://schemas.microsoft.com/office/powerpoint/2010/main" val="3794372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9254" y="4007353"/>
            <a:ext cx="3606115" cy="3606115"/>
          </a:xfrm>
          <a:prstGeom prst="rect">
            <a:avLst/>
          </a:prstGeom>
        </p:spPr>
      </p:pic>
      <p:sp>
        <p:nvSpPr>
          <p:cNvPr id="2" name="Subtitle 2">
            <a:extLst>
              <a:ext uri="{FF2B5EF4-FFF2-40B4-BE49-F238E27FC236}">
                <a16:creationId xmlns:a16="http://schemas.microsoft.com/office/drawing/2014/main" id="{F40BF21D-C876-7535-50CE-F70717AB6F6C}"/>
              </a:ext>
            </a:extLst>
          </p:cNvPr>
          <p:cNvSpPr txBox="1">
            <a:spLocks/>
          </p:cNvSpPr>
          <p:nvPr/>
        </p:nvSpPr>
        <p:spPr>
          <a:xfrm>
            <a:off x="725981" y="220431"/>
            <a:ext cx="11440507" cy="185087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u="sng" dirty="0"/>
              <a:t>Saint Josephine </a:t>
            </a:r>
            <a:r>
              <a:rPr lang="en-GB" sz="3200" u="sng" dirty="0" err="1"/>
              <a:t>Bakhita</a:t>
            </a:r>
            <a:endParaRPr lang="en-GB" sz="3200" u="sng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955" y="1193109"/>
            <a:ext cx="3415860" cy="26198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3841840" y="850240"/>
            <a:ext cx="7254661" cy="70217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St. Josephine Bakhita wanted to be a nun. When she was only a child she was Captured and made a slave in Sudan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To win her freedom and become a nun she had to find the courage to fight racism and injustice.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She had many setbacks and suffered a lot of hurt and nastiness from people, but she finally won her freedom and  became a nun in 1896.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dirty="0"/>
              <a:t> She became famous for never giving up and the kindness and compassion she showed to many children and adults who met her.</a:t>
            </a:r>
          </a:p>
        </p:txBody>
      </p:sp>
    </p:spTree>
    <p:extLst>
      <p:ext uri="{BB962C8B-B14F-4D97-AF65-F5344CB8AC3E}">
        <p14:creationId xmlns:p14="http://schemas.microsoft.com/office/powerpoint/2010/main" val="614278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D1E05D6-9B88-B0EE-8F22-CE66A585953A}"/>
              </a:ext>
            </a:extLst>
          </p:cNvPr>
          <p:cNvSpPr txBox="1"/>
          <p:nvPr/>
        </p:nvSpPr>
        <p:spPr>
          <a:xfrm>
            <a:off x="3040118" y="4954892"/>
            <a:ext cx="61012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dirty="0"/>
          </a:p>
        </p:txBody>
      </p: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23" y="4327726"/>
            <a:ext cx="2921260" cy="2921260"/>
          </a:xfrm>
          <a:prstGeom prst="rect">
            <a:avLst/>
          </a:prstGeom>
        </p:spPr>
      </p:pic>
      <p:sp>
        <p:nvSpPr>
          <p:cNvPr id="24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767191" y="506746"/>
            <a:ext cx="10587282" cy="22667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Discuss:</a:t>
            </a:r>
          </a:p>
          <a:p>
            <a:endParaRPr lang="en-US" sz="3200" dirty="0"/>
          </a:p>
          <a:p>
            <a:r>
              <a:rPr lang="en-US" sz="3200" dirty="0"/>
              <a:t>Saint Josephine spent much of her life helping others to never give up.  How can you help people in your school or at home to never give up?</a:t>
            </a:r>
          </a:p>
        </p:txBody>
      </p:sp>
    </p:spTree>
    <p:extLst>
      <p:ext uri="{BB962C8B-B14F-4D97-AF65-F5344CB8AC3E}">
        <p14:creationId xmlns:p14="http://schemas.microsoft.com/office/powerpoint/2010/main" val="677501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5636" y="5233319"/>
            <a:ext cx="11978994" cy="1358596"/>
          </a:xfrm>
        </p:spPr>
        <p:txBody>
          <a:bodyPr>
            <a:noAutofit/>
          </a:bodyPr>
          <a:lstStyle/>
          <a:p>
            <a:r>
              <a:rPr lang="en-US" sz="2800" dirty="0"/>
              <a:t>For EY/KS1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775" y="4669178"/>
            <a:ext cx="2579808" cy="25798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29" y="-29410"/>
            <a:ext cx="6274444" cy="6064450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7121FC9F-CD13-CD59-4894-61657F100783}"/>
              </a:ext>
            </a:extLst>
          </p:cNvPr>
          <p:cNvSpPr txBox="1">
            <a:spLocks/>
          </p:cNvSpPr>
          <p:nvPr/>
        </p:nvSpPr>
        <p:spPr>
          <a:xfrm>
            <a:off x="365405" y="-29410"/>
            <a:ext cx="11978994" cy="13585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8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/>
              <a:t>The Hare &amp; The Tortoise</a:t>
            </a:r>
            <a:endParaRPr lang="en-US" sz="5400" dirty="0"/>
          </a:p>
        </p:txBody>
      </p:sp>
      <p:sp>
        <p:nvSpPr>
          <p:cNvPr id="29" name="Subtitle 2">
            <a:extLst>
              <a:ext uri="{FF2B5EF4-FFF2-40B4-BE49-F238E27FC236}">
                <a16:creationId xmlns:a16="http://schemas.microsoft.com/office/drawing/2014/main" id="{A4B078DF-9F13-8EB1-0A6C-7C52DBE93093}"/>
              </a:ext>
            </a:extLst>
          </p:cNvPr>
          <p:cNvSpPr txBox="1">
            <a:spLocks/>
          </p:cNvSpPr>
          <p:nvPr/>
        </p:nvSpPr>
        <p:spPr>
          <a:xfrm>
            <a:off x="5602286" y="1836383"/>
            <a:ext cx="6250823" cy="28710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/>
              <a:t>Ask students to act out the hare and the tortoise.</a:t>
            </a:r>
          </a:p>
          <a:p>
            <a:endParaRPr lang="en-US" sz="1800"/>
          </a:p>
          <a:p>
            <a:r>
              <a:rPr lang="en-US" sz="1800"/>
              <a:t>How could the Hare have helped the tortoise to persevere rather than make fun of him?</a:t>
            </a:r>
          </a:p>
          <a:p>
            <a:endParaRPr lang="en-US" sz="1800"/>
          </a:p>
          <a:p>
            <a:r>
              <a:rPr lang="en-US" sz="1800"/>
              <a:t>How can we help classmates to never give up?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35910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C51935E-4A08-4AE4-8E13-F40CD3C4F1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E2935B3-43F9-4F49-AEEE-A09015DDFF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3C3E9F-031F-4D06-B2D1-FBDE7797AE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D6B24CB-2D97-4762-B34A-9FE40CECA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E85C82-5A92-4169-B806-F7A311C1C6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36DD679-1C6F-4F84-9CA0-27B1ABCFD7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90EBB60D-86C6-45E0-AB7B-8C952FEBDD9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E06710FE-8C5F-4C9D-AF9E-1A7CDAE4C67E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38556C1B-E283-4483-ACD0-2808A242A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75218D-6500-488D-AB87-B8B426C1CC5A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0859891A-F84B-4F49-B829-12D780F42780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A4DD948-16D9-47F3-880E-69BF40A2CF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CED433A-4441-4EF2-A360-2D5C19C7F3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60000"/>
                </a:schemeClr>
              </a:gs>
              <a:gs pos="37000">
                <a:schemeClr val="bg2">
                  <a:alpha val="60000"/>
                </a:schemeClr>
              </a:gs>
              <a:gs pos="79000">
                <a:schemeClr val="bg2">
                  <a:alpha val="0"/>
                </a:schemeClr>
              </a:gs>
            </a:gsLst>
            <a:lin ang="0" scaled="1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14A0AA1-C9DD-452F-AF3C-8231C0CD83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1" y="3600"/>
            <a:ext cx="6854400" cy="6854400"/>
            <a:chOff x="0" y="3600"/>
            <a:chExt cx="6854400" cy="6854400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081A3F73-01DC-494A-B9CC-582418F95A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36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0C4A7316-203B-47F8-B448-E54B106DB1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1" y="199202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DFB6685-5F8D-4A29-9735-BF4667A59C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Picture 3" descr="Children doing yoga in class">
            <a:extLst>
              <a:ext uri="{FF2B5EF4-FFF2-40B4-BE49-F238E27FC236}">
                <a16:creationId xmlns:a16="http://schemas.microsoft.com/office/drawing/2014/main" id="{B7C253F5-3117-0541-CCEF-4DB48B566A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2" b="212"/>
          <a:stretch/>
        </p:blipFill>
        <p:spPr>
          <a:xfrm>
            <a:off x="4963439" y="4591887"/>
            <a:ext cx="3216117" cy="2132596"/>
          </a:xfrm>
          <a:prstGeom prst="ellipse">
            <a:avLst/>
          </a:prstGeom>
          <a:ln>
            <a:noFill/>
          </a:ln>
          <a:effectLst>
            <a:reflection blurRad="6350" stA="50000" endA="300" endPos="55000" dir="5400000" sy="-100000" algn="bl" rotWithShape="0"/>
            <a:softEdge rad="112500"/>
          </a:effectLst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D7A004C3-0BDA-D885-FC08-EDDD66331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6384" y="2404483"/>
            <a:ext cx="5208986" cy="5208986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71D94E0C-5CB7-D817-76D9-F6597B88E519}"/>
              </a:ext>
            </a:extLst>
          </p:cNvPr>
          <p:cNvSpPr txBox="1">
            <a:spLocks/>
          </p:cNvSpPr>
          <p:nvPr/>
        </p:nvSpPr>
        <p:spPr>
          <a:xfrm>
            <a:off x="298123" y="190049"/>
            <a:ext cx="10953196" cy="4615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32500" lnSpcReduction="20000"/>
          </a:bodyPr>
          <a:lstStyle>
            <a:lvl1pPr marL="0" indent="0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 cap="all" spc="3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5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7300" dirty="0">
                <a:effectLst/>
                <a:latin typeface="Verdana"/>
                <a:ea typeface="Times New Roman" panose="02020603050405020304" pitchFamily="18" charset="0"/>
              </a:rPr>
              <a:t>Let us pray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If you don’t want to pray.  Imagine someone who helps you to never give up. Imagine thanking them and then thank them when you see them.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Jesus, draw me closer to you.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Help me to follow the example of Saint Josephine to never give up and to love you more deeply each day so that I can become like you. 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r>
              <a:rPr lang="en-US" sz="4900" dirty="0">
                <a:latin typeface="Verdana"/>
                <a:ea typeface="Times New Roman" panose="02020603050405020304" pitchFamily="18" charset="0"/>
              </a:rPr>
              <a:t>Amen</a:t>
            </a:r>
          </a:p>
          <a:p>
            <a:pPr marL="109855" marR="109855">
              <a:spcBef>
                <a:spcPts val="400"/>
              </a:spcBef>
              <a:spcAft>
                <a:spcPts val="400"/>
              </a:spcAft>
            </a:pPr>
            <a:endParaRPr lang="en-US" sz="4900" dirty="0">
              <a:latin typeface="Verdana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903513"/>
      </p:ext>
    </p:extLst>
  </p:cSld>
  <p:clrMapOvr>
    <a:masterClrMapping/>
  </p:clrMapOvr>
</p:sld>
</file>

<file path=ppt/theme/theme1.xml><?xml version="1.0" encoding="utf-8"?>
<a:theme xmlns:a="http://schemas.openxmlformats.org/drawingml/2006/main" name="Glow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10339</TotalTime>
  <Words>254</Words>
  <Application>Microsoft Office PowerPoint</Application>
  <PresentationFormat>Widescreen</PresentationFormat>
  <Paragraphs>42</Paragraphs>
  <Slides>10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Bell MT</vt:lpstr>
      <vt:lpstr>Times New Roman</vt:lpstr>
      <vt:lpstr>Verdana</vt:lpstr>
      <vt:lpstr>GlowVTI</vt:lpstr>
      <vt:lpstr>Never Give 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EY/KS1</vt:lpstr>
      <vt:lpstr>PowerPoint Presentation</vt:lpstr>
      <vt:lpstr>For EY/KS1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Springtime</dc:title>
  <dc:creator>Rosemary Hill</dc:creator>
  <cp:lastModifiedBy>Rosemary Hill</cp:lastModifiedBy>
  <cp:revision>132</cp:revision>
  <dcterms:created xsi:type="dcterms:W3CDTF">2023-04-17T15:17:30Z</dcterms:created>
  <dcterms:modified xsi:type="dcterms:W3CDTF">2023-07-17T14:09:38Z</dcterms:modified>
</cp:coreProperties>
</file>