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64" r:id="rId3"/>
    <p:sldId id="267" r:id="rId4"/>
    <p:sldId id="268" r:id="rId5"/>
    <p:sldId id="269" r:id="rId6"/>
    <p:sldId id="258" r:id="rId7"/>
    <p:sldId id="266" r:id="rId8"/>
    <p:sldId id="27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7384C6-2CB7-584F-8A8B-C444A19738E6}" v="6" dt="2023-04-17T18:13:28.958"/>
    <p1510:client id="{A840BA2D-2252-490C-B636-4B8BED3C12F0}" v="3" dt="2023-04-19T09:57:04.305"/>
    <p1510:client id="{DD6A0999-D55E-44FA-929C-1BFA2A93955A}" v="36" dt="2023-07-05T12:29:16.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35"/>
    <p:restoredTop sz="94719"/>
  </p:normalViewPr>
  <p:slideViewPr>
    <p:cSldViewPr snapToGrid="0">
      <p:cViewPr varScale="1">
        <p:scale>
          <a:sx n="83" d="100"/>
          <a:sy n="83"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AB5DE-C64D-448B-8B34-FF68C3804FB9}" type="datetimeFigureOut">
              <a:rPr lang="en-GB" smtClean="0"/>
              <a:t>05/07/2023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7D2AE-1D90-485B-A94C-5CF25273BAF0}" type="slidenum">
              <a:rPr lang="en-GB" smtClean="0"/>
              <a:t>‹#›</a:t>
            </a:fld>
            <a:endParaRPr lang="en-GB"/>
          </a:p>
        </p:txBody>
      </p:sp>
    </p:spTree>
    <p:extLst>
      <p:ext uri="{BB962C8B-B14F-4D97-AF65-F5344CB8AC3E}">
        <p14:creationId xmlns:p14="http://schemas.microsoft.com/office/powerpoint/2010/main" val="333837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7/5/2023</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07283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7/5/2023</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092061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7/5/2023</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553874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7/5/2023</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767972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7/5/2023</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2760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7/5/2023</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76506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7/5/2023</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95392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7/5/2023</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00313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7/5/2023</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447837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7/5/2023</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54332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7/5/2023</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640711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74000">
              <a:srgbClr val="00B050"/>
            </a:gs>
            <a:gs pos="83000">
              <a:srgbClr val="92D050"/>
            </a:gs>
            <a:gs pos="100000">
              <a:srgbClr val="0070C0"/>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7/5/2023</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070446078"/>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ideo" Target="https://www.youtube.com/embed/abw43kcLrbg?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E2935B3-43F9-4F49-AEEE-A09015DDF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2" name="Rectangle 11">
              <a:extLst>
                <a:ext uri="{FF2B5EF4-FFF2-40B4-BE49-F238E27FC236}">
                  <a16:creationId xmlns:a16="http://schemas.microsoft.com/office/drawing/2014/main" id="{823C3E9F-031F-4D06-B2D1-FBDE7797AE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D6B24CB-2D97-4762-B34A-9FE40CECA8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2E85C82-5A92-4169-B806-F7A311C1C6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536DD679-1C6F-4F84-9CA0-27B1ABCFD7D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90EBB60D-86C6-45E0-AB7B-8C952FEBD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06710FE-8C5F-4C9D-AF9E-1A7CDAE4C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38556C1B-E283-4483-ACD0-2808A242AC1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6575218D-6500-488D-AB87-B8B426C1C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59891A-F84B-4F49-B829-12D780F42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2A4DD948-16D9-47F3-880E-69BF40A2CF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8CED433A-4441-4EF2-A360-2D5C19C7F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7121FC9F-CD13-CD59-4894-61657F100783}"/>
              </a:ext>
            </a:extLst>
          </p:cNvPr>
          <p:cNvSpPr>
            <a:spLocks noGrp="1"/>
          </p:cNvSpPr>
          <p:nvPr>
            <p:ph type="ctrTitle"/>
          </p:nvPr>
        </p:nvSpPr>
        <p:spPr>
          <a:xfrm>
            <a:off x="400319" y="595162"/>
            <a:ext cx="11968390" cy="500518"/>
          </a:xfrm>
        </p:spPr>
        <p:txBody>
          <a:bodyPr>
            <a:normAutofit fontScale="90000"/>
          </a:bodyPr>
          <a:lstStyle/>
          <a:p>
            <a:r>
              <a:rPr lang="en-US" dirty="0"/>
              <a:t>Moving On</a:t>
            </a:r>
          </a:p>
        </p:txBody>
      </p:sp>
      <p:sp>
        <p:nvSpPr>
          <p:cNvPr id="3" name="Subtitle 2">
            <a:extLst>
              <a:ext uri="{FF2B5EF4-FFF2-40B4-BE49-F238E27FC236}">
                <a16:creationId xmlns:a16="http://schemas.microsoft.com/office/drawing/2014/main" id="{A4B078DF-9F13-8EB1-0A6C-7C52DBE93093}"/>
              </a:ext>
            </a:extLst>
          </p:cNvPr>
          <p:cNvSpPr>
            <a:spLocks noGrp="1"/>
          </p:cNvSpPr>
          <p:nvPr>
            <p:ph type="subTitle" idx="1"/>
          </p:nvPr>
        </p:nvSpPr>
        <p:spPr>
          <a:xfrm>
            <a:off x="4633171" y="953532"/>
            <a:ext cx="7822686" cy="1856647"/>
          </a:xfrm>
        </p:spPr>
        <p:txBody>
          <a:bodyPr>
            <a:noAutofit/>
          </a:bodyPr>
          <a:lstStyle/>
          <a:p>
            <a:r>
              <a:rPr lang="en-GB" sz="3200" dirty="0">
                <a:effectLst/>
                <a:latin typeface="Verdana" panose="020B0604030504040204" pitchFamily="34" charset="0"/>
                <a:ea typeface="Verdana" panose="020B0604030504040204" pitchFamily="34" charset="0"/>
                <a:cs typeface="Verdana" panose="020B0604030504040204" pitchFamily="34" charset="0"/>
              </a:rPr>
              <a:t>Oh The places you will go!</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grpSp>
        <p:nvGrpSpPr>
          <p:cNvPr id="25" name="Group 24">
            <a:extLst>
              <a:ext uri="{FF2B5EF4-FFF2-40B4-BE49-F238E27FC236}">
                <a16:creationId xmlns:a16="http://schemas.microsoft.com/office/drawing/2014/main" id="{614A0AA1-C9DD-452F-AF3C-8231C0CD8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 y="3600"/>
            <a:ext cx="6854400" cy="6854400"/>
            <a:chOff x="0" y="3600"/>
            <a:chExt cx="6854400" cy="6854400"/>
          </a:xfrm>
        </p:grpSpPr>
        <p:sp>
          <p:nvSpPr>
            <p:cNvPr id="26" name="Oval 25">
              <a:extLst>
                <a:ext uri="{FF2B5EF4-FFF2-40B4-BE49-F238E27FC236}">
                  <a16:creationId xmlns:a16="http://schemas.microsoft.com/office/drawing/2014/main" id="{081A3F73-01DC-494A-B9CC-582418F95A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36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C4A7316-203B-47F8-B448-E54B106DB1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199202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DFB6685-5F8D-4A29-9735-BF4667A59C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1D1E05D6-9B88-B0EE-8F22-CE66A585953A}"/>
              </a:ext>
            </a:extLst>
          </p:cNvPr>
          <p:cNvSpPr txBox="1"/>
          <p:nvPr/>
        </p:nvSpPr>
        <p:spPr>
          <a:xfrm>
            <a:off x="3040118" y="4954892"/>
            <a:ext cx="6101254" cy="369332"/>
          </a:xfrm>
          <a:prstGeom prst="rect">
            <a:avLst/>
          </a:prstGeom>
          <a:noFill/>
        </p:spPr>
        <p:txBody>
          <a:bodyPr wrap="square">
            <a:spAutoFit/>
          </a:bodyPr>
          <a:lstStyle/>
          <a:p>
            <a:endParaRPr lang="en-GB" dirty="0"/>
          </a:p>
        </p:txBody>
      </p:sp>
      <p:pic>
        <p:nvPicPr>
          <p:cNvPr id="10" name="Picture 9" descr="A picture containing text&#10;&#10;Description automatically generated">
            <a:extLst>
              <a:ext uri="{FF2B5EF4-FFF2-40B4-BE49-F238E27FC236}">
                <a16:creationId xmlns:a16="http://schemas.microsoft.com/office/drawing/2014/main" id="{D7A004C3-0BDA-D885-FC08-EDDD66331AA0}"/>
              </a:ext>
            </a:extLst>
          </p:cNvPr>
          <p:cNvPicPr>
            <a:picLocks noChangeAspect="1"/>
          </p:cNvPicPr>
          <p:nvPr/>
        </p:nvPicPr>
        <p:blipFill>
          <a:blip r:embed="rId2"/>
          <a:stretch>
            <a:fillRect/>
          </a:stretch>
        </p:blipFill>
        <p:spPr>
          <a:xfrm>
            <a:off x="7792717" y="3148424"/>
            <a:ext cx="4609383" cy="4609383"/>
          </a:xfrm>
          <a:prstGeom prst="rect">
            <a:avLst/>
          </a:prstGeom>
        </p:spPr>
      </p:pic>
      <p:pic>
        <p:nvPicPr>
          <p:cNvPr id="8" name="Picture 7"/>
          <p:cNvPicPr>
            <a:picLocks noChangeAspect="1"/>
          </p:cNvPicPr>
          <p:nvPr/>
        </p:nvPicPr>
        <p:blipFill>
          <a:blip r:embed="rId3"/>
          <a:stretch>
            <a:fillRect/>
          </a:stretch>
        </p:blipFill>
        <p:spPr>
          <a:xfrm>
            <a:off x="467405" y="1714500"/>
            <a:ext cx="4756282" cy="3186870"/>
          </a:xfrm>
          <a:prstGeom prst="rect">
            <a:avLst/>
          </a:prstGeom>
          <a:ln>
            <a:noFill/>
          </a:ln>
          <a:effectLst>
            <a:softEdge rad="112500"/>
          </a:effectLst>
        </p:spPr>
      </p:pic>
    </p:spTree>
    <p:extLst>
      <p:ext uri="{BB962C8B-B14F-4D97-AF65-F5344CB8AC3E}">
        <p14:creationId xmlns:p14="http://schemas.microsoft.com/office/powerpoint/2010/main" val="3604360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56512" y="4238157"/>
            <a:ext cx="284235" cy="284235"/>
          </a:xfrm>
          <a:prstGeom prst="rect">
            <a:avLst/>
          </a:prstGeom>
        </p:spPr>
      </p:pic>
      <p:pic>
        <p:nvPicPr>
          <p:cNvPr id="9" name="Picture 9"/>
          <p:cNvPicPr>
            <a:picLocks noChangeAspect="1"/>
          </p:cNvPicPr>
          <p:nvPr/>
        </p:nvPicPr>
        <p:blipFill>
          <a:blip r:embed="rId4"/>
          <a:srcRect/>
          <a:stretch>
            <a:fillRect/>
          </a:stretch>
        </p:blipFill>
        <p:spPr>
          <a:xfrm>
            <a:off x="4168543" y="3654000"/>
            <a:ext cx="2225583" cy="1135047"/>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D7A004C3-0BDA-D885-FC08-EDDD66331AA0}"/>
              </a:ext>
            </a:extLst>
          </p:cNvPr>
          <p:cNvPicPr>
            <a:picLocks noChangeAspect="1"/>
          </p:cNvPicPr>
          <p:nvPr/>
        </p:nvPicPr>
        <p:blipFill>
          <a:blip r:embed="rId5"/>
          <a:stretch>
            <a:fillRect/>
          </a:stretch>
        </p:blipFill>
        <p:spPr>
          <a:xfrm>
            <a:off x="9369231" y="4081673"/>
            <a:ext cx="3355309" cy="3355309"/>
          </a:xfrm>
          <a:prstGeom prst="rect">
            <a:avLst/>
          </a:prstGeom>
        </p:spPr>
      </p:pic>
      <p:sp>
        <p:nvSpPr>
          <p:cNvPr id="14" name="Title 1">
            <a:extLst>
              <a:ext uri="{FF2B5EF4-FFF2-40B4-BE49-F238E27FC236}">
                <a16:creationId xmlns:a16="http://schemas.microsoft.com/office/drawing/2014/main" id="{7121FC9F-CD13-CD59-4894-61657F100783}"/>
              </a:ext>
            </a:extLst>
          </p:cNvPr>
          <p:cNvSpPr txBox="1">
            <a:spLocks/>
          </p:cNvSpPr>
          <p:nvPr/>
        </p:nvSpPr>
        <p:spPr>
          <a:xfrm>
            <a:off x="400319" y="595162"/>
            <a:ext cx="11968390" cy="1004888"/>
          </a:xfrm>
          <a:prstGeom prst="rect">
            <a:avLst/>
          </a:prstGeom>
        </p:spPr>
        <p:txBody>
          <a:bodyPr>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Think Pair Share</a:t>
            </a:r>
          </a:p>
        </p:txBody>
      </p:sp>
      <p:sp>
        <p:nvSpPr>
          <p:cNvPr id="10" name="Subtitle 2">
            <a:extLst>
              <a:ext uri="{FF2B5EF4-FFF2-40B4-BE49-F238E27FC236}">
                <a16:creationId xmlns:a16="http://schemas.microsoft.com/office/drawing/2014/main" id="{A4B078DF-9F13-8EB1-0A6C-7C52DBE93093}"/>
              </a:ext>
            </a:extLst>
          </p:cNvPr>
          <p:cNvSpPr txBox="1">
            <a:spLocks/>
          </p:cNvSpPr>
          <p:nvPr/>
        </p:nvSpPr>
        <p:spPr>
          <a:xfrm>
            <a:off x="536962" y="1990780"/>
            <a:ext cx="7822686" cy="1856647"/>
          </a:xfrm>
          <a:prstGeom prst="rect">
            <a:avLst/>
          </a:prstGeom>
        </p:spPr>
        <p:txBody>
          <a:bodyPr>
            <a:noAutofit/>
          </a:bodyPr>
          <a:lst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latin typeface="Verdana" panose="020B0604030504040204" pitchFamily="34" charset="0"/>
                <a:ea typeface="Verdana" panose="020B0604030504040204" pitchFamily="34" charset="0"/>
                <a:cs typeface="Verdana" panose="020B0604030504040204" pitchFamily="34" charset="0"/>
              </a:rPr>
              <a:t>What has been the best bit of this school year?</a:t>
            </a:r>
          </a:p>
          <a:p>
            <a:pPr marL="0" indent="0">
              <a:buNone/>
            </a:pPr>
            <a:endParaRPr lang="en-US" sz="32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200" dirty="0">
                <a:latin typeface="Verdana" panose="020B0604030504040204" pitchFamily="34" charset="0"/>
                <a:ea typeface="Verdana" panose="020B0604030504040204" pitchFamily="34" charset="0"/>
                <a:cs typeface="Verdana" panose="020B0604030504040204" pitchFamily="34" charset="0"/>
              </a:rPr>
              <a:t>E.g. Trips, activities, events etc.</a:t>
            </a:r>
          </a:p>
        </p:txBody>
      </p:sp>
    </p:spTree>
    <p:extLst>
      <p:ext uri="{BB962C8B-B14F-4D97-AF65-F5344CB8AC3E}">
        <p14:creationId xmlns:p14="http://schemas.microsoft.com/office/powerpoint/2010/main" val="273363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srcRect/>
          <a:stretch>
            <a:fillRect/>
          </a:stretch>
        </p:blipFill>
        <p:spPr>
          <a:xfrm>
            <a:off x="4168543" y="3654000"/>
            <a:ext cx="2225583" cy="1135047"/>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D7A004C3-0BDA-D885-FC08-EDDD66331AA0}"/>
              </a:ext>
            </a:extLst>
          </p:cNvPr>
          <p:cNvPicPr>
            <a:picLocks noChangeAspect="1"/>
          </p:cNvPicPr>
          <p:nvPr/>
        </p:nvPicPr>
        <p:blipFill>
          <a:blip r:embed="rId3"/>
          <a:stretch>
            <a:fillRect/>
          </a:stretch>
        </p:blipFill>
        <p:spPr>
          <a:xfrm>
            <a:off x="9369231" y="4081673"/>
            <a:ext cx="3355309" cy="3355309"/>
          </a:xfrm>
          <a:prstGeom prst="rect">
            <a:avLst/>
          </a:prstGeom>
        </p:spPr>
      </p:pic>
      <p:sp>
        <p:nvSpPr>
          <p:cNvPr id="14" name="Title 1">
            <a:extLst>
              <a:ext uri="{FF2B5EF4-FFF2-40B4-BE49-F238E27FC236}">
                <a16:creationId xmlns:a16="http://schemas.microsoft.com/office/drawing/2014/main" id="{7121FC9F-CD13-CD59-4894-61657F100783}"/>
              </a:ext>
            </a:extLst>
          </p:cNvPr>
          <p:cNvSpPr txBox="1">
            <a:spLocks/>
          </p:cNvSpPr>
          <p:nvPr/>
        </p:nvSpPr>
        <p:spPr>
          <a:xfrm>
            <a:off x="400319" y="595162"/>
            <a:ext cx="11968390" cy="1004888"/>
          </a:xfrm>
          <a:prstGeom prst="rect">
            <a:avLst/>
          </a:prstGeom>
        </p:spPr>
        <p:txBody>
          <a:bodyPr>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Think Pair Share</a:t>
            </a:r>
          </a:p>
        </p:txBody>
      </p:sp>
      <p:sp>
        <p:nvSpPr>
          <p:cNvPr id="10" name="Subtitle 2">
            <a:extLst>
              <a:ext uri="{FF2B5EF4-FFF2-40B4-BE49-F238E27FC236}">
                <a16:creationId xmlns:a16="http://schemas.microsoft.com/office/drawing/2014/main" id="{A4B078DF-9F13-8EB1-0A6C-7C52DBE93093}"/>
              </a:ext>
            </a:extLst>
          </p:cNvPr>
          <p:cNvSpPr txBox="1">
            <a:spLocks/>
          </p:cNvSpPr>
          <p:nvPr/>
        </p:nvSpPr>
        <p:spPr>
          <a:xfrm>
            <a:off x="1131940" y="1466577"/>
            <a:ext cx="7822686" cy="1856647"/>
          </a:xfrm>
          <a:prstGeom prst="rect">
            <a:avLst/>
          </a:prstGeom>
        </p:spPr>
        <p:txBody>
          <a:bodyPr>
            <a:noAutofit/>
          </a:bodyPr>
          <a:lst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latin typeface="Verdana" panose="020B0604030504040204" pitchFamily="34" charset="0"/>
                <a:ea typeface="Verdana" panose="020B0604030504040204" pitchFamily="34" charset="0"/>
                <a:cs typeface="Verdana" panose="020B0604030504040204" pitchFamily="34" charset="0"/>
              </a:rPr>
              <a:t>What are you looking forward to about next year?</a:t>
            </a:r>
          </a:p>
          <a:p>
            <a:pPr marL="0" indent="0">
              <a:buNone/>
            </a:pPr>
            <a:endParaRPr lang="en-US" sz="32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200" dirty="0">
                <a:latin typeface="Verdana" panose="020B0604030504040204" pitchFamily="34" charset="0"/>
                <a:ea typeface="Verdana" panose="020B0604030504040204" pitchFamily="34" charset="0"/>
                <a:cs typeface="Verdana" panose="020B0604030504040204" pitchFamily="34" charset="0"/>
              </a:rPr>
              <a:t>E.g. Trips, activities, events, extra privileges etc.</a:t>
            </a:r>
          </a:p>
        </p:txBody>
      </p:sp>
    </p:spTree>
    <p:extLst>
      <p:ext uri="{BB962C8B-B14F-4D97-AF65-F5344CB8AC3E}">
        <p14:creationId xmlns:p14="http://schemas.microsoft.com/office/powerpoint/2010/main" val="3429962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10;&#10;Description automatically generated">
            <a:extLst>
              <a:ext uri="{FF2B5EF4-FFF2-40B4-BE49-F238E27FC236}">
                <a16:creationId xmlns:a16="http://schemas.microsoft.com/office/drawing/2014/main" id="{D7A004C3-0BDA-D885-FC08-EDDD66331AA0}"/>
              </a:ext>
            </a:extLst>
          </p:cNvPr>
          <p:cNvPicPr>
            <a:picLocks noChangeAspect="1"/>
          </p:cNvPicPr>
          <p:nvPr/>
        </p:nvPicPr>
        <p:blipFill>
          <a:blip r:embed="rId2"/>
          <a:stretch>
            <a:fillRect/>
          </a:stretch>
        </p:blipFill>
        <p:spPr>
          <a:xfrm>
            <a:off x="9369231" y="4081673"/>
            <a:ext cx="3355309" cy="3355309"/>
          </a:xfrm>
          <a:prstGeom prst="rect">
            <a:avLst/>
          </a:prstGeom>
        </p:spPr>
      </p:pic>
      <p:sp>
        <p:nvSpPr>
          <p:cNvPr id="14" name="Title 1">
            <a:extLst>
              <a:ext uri="{FF2B5EF4-FFF2-40B4-BE49-F238E27FC236}">
                <a16:creationId xmlns:a16="http://schemas.microsoft.com/office/drawing/2014/main" id="{7121FC9F-CD13-CD59-4894-61657F100783}"/>
              </a:ext>
            </a:extLst>
          </p:cNvPr>
          <p:cNvSpPr txBox="1">
            <a:spLocks/>
          </p:cNvSpPr>
          <p:nvPr/>
        </p:nvSpPr>
        <p:spPr>
          <a:xfrm>
            <a:off x="400319" y="595162"/>
            <a:ext cx="11968390" cy="1004888"/>
          </a:xfrm>
          <a:prstGeom prst="rect">
            <a:avLst/>
          </a:prstGeom>
        </p:spPr>
        <p:txBody>
          <a:bodyPr>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Moving On</a:t>
            </a:r>
          </a:p>
        </p:txBody>
      </p:sp>
      <p:sp>
        <p:nvSpPr>
          <p:cNvPr id="10" name="Subtitle 2">
            <a:extLst>
              <a:ext uri="{FF2B5EF4-FFF2-40B4-BE49-F238E27FC236}">
                <a16:creationId xmlns:a16="http://schemas.microsoft.com/office/drawing/2014/main" id="{A4B078DF-9F13-8EB1-0A6C-7C52DBE93093}"/>
              </a:ext>
            </a:extLst>
          </p:cNvPr>
          <p:cNvSpPr txBox="1">
            <a:spLocks/>
          </p:cNvSpPr>
          <p:nvPr/>
        </p:nvSpPr>
        <p:spPr>
          <a:xfrm>
            <a:off x="866606" y="1470103"/>
            <a:ext cx="8901209" cy="1856647"/>
          </a:xfrm>
          <a:prstGeom prst="rect">
            <a:avLst/>
          </a:prstGeom>
        </p:spPr>
        <p:txBody>
          <a:bodyPr lIns="91440" tIns="45720" rIns="91440" bIns="45720" anchor="t">
            <a:noAutofit/>
          </a:bodyPr>
          <a:lst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latin typeface="Verdana"/>
                <a:ea typeface="Verdana"/>
                <a:cs typeface="Verdana" panose="020B0604030504040204" pitchFamily="34" charset="0"/>
              </a:rPr>
              <a:t>Sometimes we can feel worried about starting a new school year or a new school.</a:t>
            </a:r>
          </a:p>
          <a:p>
            <a:pPr marL="0" indent="0">
              <a:buNone/>
            </a:pPr>
            <a:r>
              <a:rPr lang="en-US" sz="3200" dirty="0">
                <a:latin typeface="Verdana" panose="020B0604030504040204" pitchFamily="34" charset="0"/>
                <a:ea typeface="Verdana" panose="020B0604030504040204" pitchFamily="34" charset="0"/>
                <a:cs typeface="Verdana" panose="020B0604030504040204" pitchFamily="34" charset="0"/>
              </a:rPr>
              <a:t>What type of things might we worry about?</a:t>
            </a:r>
          </a:p>
          <a:p>
            <a:pPr marL="0" indent="0">
              <a:buNone/>
            </a:pPr>
            <a:r>
              <a:rPr lang="en-US" sz="3200" dirty="0">
                <a:latin typeface="Verdana" panose="020B0604030504040204" pitchFamily="34" charset="0"/>
                <a:ea typeface="Verdana" panose="020B0604030504040204" pitchFamily="34" charset="0"/>
                <a:cs typeface="Verdana" panose="020B0604030504040204" pitchFamily="34" charset="0"/>
              </a:rPr>
              <a:t>How can we help ourselves to not feel quite so worried?</a:t>
            </a:r>
          </a:p>
        </p:txBody>
      </p:sp>
    </p:spTree>
    <p:extLst>
      <p:ext uri="{BB962C8B-B14F-4D97-AF65-F5344CB8AC3E}">
        <p14:creationId xmlns:p14="http://schemas.microsoft.com/office/powerpoint/2010/main" val="3810513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srcRect/>
          <a:stretch>
            <a:fillRect/>
          </a:stretch>
        </p:blipFill>
        <p:spPr>
          <a:xfrm>
            <a:off x="4168543" y="3654000"/>
            <a:ext cx="2225583" cy="1135047"/>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D7A004C3-0BDA-D885-FC08-EDDD66331AA0}"/>
              </a:ext>
            </a:extLst>
          </p:cNvPr>
          <p:cNvPicPr>
            <a:picLocks noChangeAspect="1"/>
          </p:cNvPicPr>
          <p:nvPr/>
        </p:nvPicPr>
        <p:blipFill>
          <a:blip r:embed="rId3"/>
          <a:stretch>
            <a:fillRect/>
          </a:stretch>
        </p:blipFill>
        <p:spPr>
          <a:xfrm>
            <a:off x="9369231" y="4081673"/>
            <a:ext cx="3355309" cy="3355309"/>
          </a:xfrm>
          <a:prstGeom prst="rect">
            <a:avLst/>
          </a:prstGeom>
        </p:spPr>
      </p:pic>
      <p:sp>
        <p:nvSpPr>
          <p:cNvPr id="14" name="Title 1">
            <a:extLst>
              <a:ext uri="{FF2B5EF4-FFF2-40B4-BE49-F238E27FC236}">
                <a16:creationId xmlns:a16="http://schemas.microsoft.com/office/drawing/2014/main" id="{7121FC9F-CD13-CD59-4894-61657F100783}"/>
              </a:ext>
            </a:extLst>
          </p:cNvPr>
          <p:cNvSpPr txBox="1">
            <a:spLocks/>
          </p:cNvSpPr>
          <p:nvPr/>
        </p:nvSpPr>
        <p:spPr>
          <a:xfrm>
            <a:off x="400319" y="595162"/>
            <a:ext cx="11968390" cy="1004888"/>
          </a:xfrm>
          <a:prstGeom prst="rect">
            <a:avLst/>
          </a:prstGeom>
        </p:spPr>
        <p:txBody>
          <a:bodyPr>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Oh The Places You Will Go!</a:t>
            </a:r>
          </a:p>
        </p:txBody>
      </p:sp>
      <p:sp>
        <p:nvSpPr>
          <p:cNvPr id="10" name="Subtitle 2">
            <a:extLst>
              <a:ext uri="{FF2B5EF4-FFF2-40B4-BE49-F238E27FC236}">
                <a16:creationId xmlns:a16="http://schemas.microsoft.com/office/drawing/2014/main" id="{A4B078DF-9F13-8EB1-0A6C-7C52DBE93093}"/>
              </a:ext>
            </a:extLst>
          </p:cNvPr>
          <p:cNvSpPr txBox="1">
            <a:spLocks/>
          </p:cNvSpPr>
          <p:nvPr/>
        </p:nvSpPr>
        <p:spPr>
          <a:xfrm>
            <a:off x="1546545" y="1912538"/>
            <a:ext cx="7822686" cy="1856647"/>
          </a:xfrm>
          <a:prstGeom prst="rect">
            <a:avLst/>
          </a:prstGeom>
        </p:spPr>
        <p:txBody>
          <a:bodyPr>
            <a:noAutofit/>
          </a:bodyPr>
          <a:lst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latin typeface="Verdana" panose="020B0604030504040204" pitchFamily="34" charset="0"/>
                <a:ea typeface="Verdana" panose="020B0604030504040204" pitchFamily="34" charset="0"/>
                <a:cs typeface="Verdana" panose="020B0604030504040204" pitchFamily="34" charset="0"/>
              </a:rPr>
              <a:t>Listen to this Poem by </a:t>
            </a:r>
            <a:r>
              <a:rPr lang="en-US" sz="3200" dirty="0" err="1">
                <a:latin typeface="Verdana" panose="020B0604030504040204" pitchFamily="34" charset="0"/>
                <a:ea typeface="Verdana" panose="020B0604030504040204" pitchFamily="34" charset="0"/>
                <a:cs typeface="Verdana" panose="020B0604030504040204" pitchFamily="34" charset="0"/>
              </a:rPr>
              <a:t>Dr</a:t>
            </a:r>
            <a:r>
              <a:rPr lang="en-US" sz="3200" dirty="0">
                <a:latin typeface="Verdana" panose="020B0604030504040204" pitchFamily="34" charset="0"/>
                <a:ea typeface="Verdana" panose="020B0604030504040204" pitchFamily="34" charset="0"/>
                <a:cs typeface="Verdana" panose="020B0604030504040204" pitchFamily="34" charset="0"/>
              </a:rPr>
              <a:t> Seuss which talks about our excitement and fears about growing up and moving on.</a:t>
            </a:r>
          </a:p>
          <a:p>
            <a:pPr marL="0" indent="0">
              <a:buNone/>
            </a:pP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54270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E2935B3-43F9-4F49-AEEE-A09015DDF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2" name="Rectangle 11">
              <a:extLst>
                <a:ext uri="{FF2B5EF4-FFF2-40B4-BE49-F238E27FC236}">
                  <a16:creationId xmlns:a16="http://schemas.microsoft.com/office/drawing/2014/main" id="{823C3E9F-031F-4D06-B2D1-FBDE7797AE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D6B24CB-2D97-4762-B34A-9FE40CECA8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2E85C82-5A92-4169-B806-F7A311C1C6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536DD679-1C6F-4F84-9CA0-27B1ABCFD7D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90EBB60D-86C6-45E0-AB7B-8C952FEBD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06710FE-8C5F-4C9D-AF9E-1A7CDAE4C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38556C1B-E283-4483-ACD0-2808A242AC1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6575218D-6500-488D-AB87-B8B426C1C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59891A-F84B-4F49-B829-12D780F42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2A4DD948-16D9-47F3-880E-69BF40A2CF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8CED433A-4441-4EF2-A360-2D5C19C7F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25" name="Group 24">
            <a:extLst>
              <a:ext uri="{FF2B5EF4-FFF2-40B4-BE49-F238E27FC236}">
                <a16:creationId xmlns:a16="http://schemas.microsoft.com/office/drawing/2014/main" id="{614A0AA1-C9DD-452F-AF3C-8231C0CD8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 y="3600"/>
            <a:ext cx="6854400" cy="6854400"/>
            <a:chOff x="0" y="3600"/>
            <a:chExt cx="6854400" cy="6854400"/>
          </a:xfrm>
        </p:grpSpPr>
        <p:sp>
          <p:nvSpPr>
            <p:cNvPr id="26" name="Oval 25">
              <a:extLst>
                <a:ext uri="{FF2B5EF4-FFF2-40B4-BE49-F238E27FC236}">
                  <a16:creationId xmlns:a16="http://schemas.microsoft.com/office/drawing/2014/main" id="{081A3F73-01DC-494A-B9CC-582418F95A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36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C4A7316-203B-47F8-B448-E54B106DB1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199202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DFB6685-5F8D-4A29-9735-BF4667A59C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1D1E05D6-9B88-B0EE-8F22-CE66A585953A}"/>
              </a:ext>
            </a:extLst>
          </p:cNvPr>
          <p:cNvSpPr txBox="1"/>
          <p:nvPr/>
        </p:nvSpPr>
        <p:spPr>
          <a:xfrm>
            <a:off x="3040118" y="4954892"/>
            <a:ext cx="6101254" cy="369332"/>
          </a:xfrm>
          <a:prstGeom prst="rect">
            <a:avLst/>
          </a:prstGeom>
          <a:noFill/>
        </p:spPr>
        <p:txBody>
          <a:bodyPr wrap="square">
            <a:spAutoFit/>
          </a:bodyPr>
          <a:lstStyle/>
          <a:p>
            <a:endParaRPr lang="en-GB" dirty="0"/>
          </a:p>
        </p:txBody>
      </p:sp>
      <p:sp>
        <p:nvSpPr>
          <p:cNvPr id="2" name="Rectangle 1"/>
          <p:cNvSpPr/>
          <p:nvPr/>
        </p:nvSpPr>
        <p:spPr>
          <a:xfrm>
            <a:off x="4496844" y="3244334"/>
            <a:ext cx="3198311" cy="369332"/>
          </a:xfrm>
          <a:prstGeom prst="rect">
            <a:avLst/>
          </a:prstGeom>
        </p:spPr>
        <p:txBody>
          <a:bodyPr wrap="none">
            <a:spAutoFit/>
          </a:bodyPr>
          <a:lstStyle/>
          <a:p>
            <a:r>
              <a:rPr lang="en-GB" dirty="0"/>
              <a:t>https://youtu.be/abw43kcLrbg</a:t>
            </a:r>
          </a:p>
        </p:txBody>
      </p:sp>
      <p:pic>
        <p:nvPicPr>
          <p:cNvPr id="3" name="Online Media 2" title="Oh, the Places You’ll Go! by Dr. Seuss | Subtitled">
            <a:hlinkClick r:id="" action="ppaction://media"/>
            <a:extLst>
              <a:ext uri="{FF2B5EF4-FFF2-40B4-BE49-F238E27FC236}">
                <a16:creationId xmlns:a16="http://schemas.microsoft.com/office/drawing/2014/main" id="{00760B85-D4EB-A039-3F9F-A2B61DCCD3F3}"/>
              </a:ext>
            </a:extLst>
          </p:cNvPr>
          <p:cNvPicPr>
            <a:picLocks noRot="1" noChangeAspect="1"/>
          </p:cNvPicPr>
          <p:nvPr>
            <a:videoFile r:link="rId1"/>
          </p:nvPr>
        </p:nvPicPr>
        <p:blipFill>
          <a:blip r:embed="rId3"/>
          <a:stretch>
            <a:fillRect/>
          </a:stretch>
        </p:blipFill>
        <p:spPr>
          <a:xfrm>
            <a:off x="992554" y="519235"/>
            <a:ext cx="10417907" cy="6030545"/>
          </a:xfrm>
          <a:prstGeom prst="rect">
            <a:avLst/>
          </a:prstGeom>
        </p:spPr>
      </p:pic>
    </p:spTree>
    <p:extLst>
      <p:ext uri="{BB962C8B-B14F-4D97-AF65-F5344CB8AC3E}">
        <p14:creationId xmlns:p14="http://schemas.microsoft.com/office/powerpoint/2010/main" val="677501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E2935B3-43F9-4F49-AEEE-A09015DDF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2" name="Rectangle 11">
              <a:extLst>
                <a:ext uri="{FF2B5EF4-FFF2-40B4-BE49-F238E27FC236}">
                  <a16:creationId xmlns:a16="http://schemas.microsoft.com/office/drawing/2014/main" id="{823C3E9F-031F-4D06-B2D1-FBDE7797AE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D6B24CB-2D97-4762-B34A-9FE40CECA8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2E85C82-5A92-4169-B806-F7A311C1C6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536DD679-1C6F-4F84-9CA0-27B1ABCFD7D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90EBB60D-86C6-45E0-AB7B-8C952FEBD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06710FE-8C5F-4C9D-AF9E-1A7CDAE4C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38556C1B-E283-4483-ACD0-2808A242AC1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6575218D-6500-488D-AB87-B8B426C1C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59891A-F84B-4F49-B829-12D780F42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2A4DD948-16D9-47F3-880E-69BF40A2CF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8CED433A-4441-4EF2-A360-2D5C19C7F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7121FC9F-CD13-CD59-4894-61657F100783}"/>
              </a:ext>
            </a:extLst>
          </p:cNvPr>
          <p:cNvSpPr>
            <a:spLocks noGrp="1"/>
          </p:cNvSpPr>
          <p:nvPr>
            <p:ph type="ctrTitle"/>
          </p:nvPr>
        </p:nvSpPr>
        <p:spPr>
          <a:xfrm>
            <a:off x="227580" y="198510"/>
            <a:ext cx="11954209" cy="1167391"/>
          </a:xfrm>
        </p:spPr>
        <p:txBody>
          <a:bodyPr>
            <a:normAutofit/>
          </a:bodyPr>
          <a:lstStyle/>
          <a:p>
            <a:r>
              <a:rPr lang="en-US" sz="7200" dirty="0"/>
              <a:t>Do Not Be Afraid!</a:t>
            </a:r>
          </a:p>
        </p:txBody>
      </p:sp>
      <p:grpSp>
        <p:nvGrpSpPr>
          <p:cNvPr id="25" name="Group 24">
            <a:extLst>
              <a:ext uri="{FF2B5EF4-FFF2-40B4-BE49-F238E27FC236}">
                <a16:creationId xmlns:a16="http://schemas.microsoft.com/office/drawing/2014/main" id="{614A0AA1-C9DD-452F-AF3C-8231C0CD8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 y="3600"/>
            <a:ext cx="6854400" cy="6854400"/>
            <a:chOff x="0" y="3600"/>
            <a:chExt cx="6854400" cy="6854400"/>
          </a:xfrm>
        </p:grpSpPr>
        <p:sp>
          <p:nvSpPr>
            <p:cNvPr id="26" name="Oval 25">
              <a:extLst>
                <a:ext uri="{FF2B5EF4-FFF2-40B4-BE49-F238E27FC236}">
                  <a16:creationId xmlns:a16="http://schemas.microsoft.com/office/drawing/2014/main" id="{081A3F73-01DC-494A-B9CC-582418F95A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36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C4A7316-203B-47F8-B448-E54B106DB1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199202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DFB6685-5F8D-4A29-9735-BF4667A59C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descr="A picture containing text&#10;&#10;Description automatically generated">
            <a:extLst>
              <a:ext uri="{FF2B5EF4-FFF2-40B4-BE49-F238E27FC236}">
                <a16:creationId xmlns:a16="http://schemas.microsoft.com/office/drawing/2014/main" id="{D7A004C3-0BDA-D885-FC08-EDDD66331AA0}"/>
              </a:ext>
            </a:extLst>
          </p:cNvPr>
          <p:cNvPicPr>
            <a:picLocks noChangeAspect="1"/>
          </p:cNvPicPr>
          <p:nvPr/>
        </p:nvPicPr>
        <p:blipFill>
          <a:blip r:embed="rId2"/>
          <a:stretch>
            <a:fillRect/>
          </a:stretch>
        </p:blipFill>
        <p:spPr>
          <a:xfrm>
            <a:off x="9665896" y="4452054"/>
            <a:ext cx="3637731" cy="3637731"/>
          </a:xfrm>
          <a:prstGeom prst="rect">
            <a:avLst/>
          </a:prstGeom>
        </p:spPr>
      </p:pic>
      <p:sp>
        <p:nvSpPr>
          <p:cNvPr id="31" name="Subtitle 2">
            <a:extLst>
              <a:ext uri="{FF2B5EF4-FFF2-40B4-BE49-F238E27FC236}">
                <a16:creationId xmlns:a16="http://schemas.microsoft.com/office/drawing/2014/main" id="{A4B078DF-9F13-8EB1-0A6C-7C52DBE93093}"/>
              </a:ext>
            </a:extLst>
          </p:cNvPr>
          <p:cNvSpPr txBox="1">
            <a:spLocks/>
          </p:cNvSpPr>
          <p:nvPr/>
        </p:nvSpPr>
        <p:spPr>
          <a:xfrm>
            <a:off x="2744748" y="1681285"/>
            <a:ext cx="8763475" cy="2291018"/>
          </a:xfrm>
          <a:prstGeom prst="rect">
            <a:avLst/>
          </a:prstGeom>
        </p:spPr>
        <p:txBody>
          <a:bodyPr vert="horz" lIns="91440" tIns="45720" rIns="91440" bIns="45720" rtlCol="0">
            <a:noAutofit/>
          </a:bodyPr>
          <a:lstStyle>
            <a:lvl1pPr marL="0" indent="0" algn="l" defTabSz="914400" rtl="0" eaLnBrk="1" latinLnBrk="0" hangingPunct="1">
              <a:lnSpc>
                <a:spcPct val="125000"/>
              </a:lnSpc>
              <a:spcBef>
                <a:spcPts val="1000"/>
              </a:spcBef>
              <a:buFont typeface="Arial" panose="020B0604020202020204" pitchFamily="34" charset="0"/>
              <a:buNone/>
              <a:defRPr sz="1600" kern="1200" cap="all" spc="300" baseline="0">
                <a:solidFill>
                  <a:schemeClr val="tx1"/>
                </a:solidFill>
                <a:latin typeface="+mn-lt"/>
                <a:ea typeface="+mn-ea"/>
                <a:cs typeface="+mn-cs"/>
              </a:defRPr>
            </a:lvl1pPr>
            <a:lvl2pPr marL="457200" indent="0" algn="ctr" defTabSz="914400" rtl="0" eaLnBrk="1" latinLnBrk="0" hangingPunct="1">
              <a:lnSpc>
                <a:spcPct val="125000"/>
              </a:lnSpc>
              <a:spcBef>
                <a:spcPts val="500"/>
              </a:spcBef>
              <a:buFont typeface="Arial" panose="020B0604020202020204" pitchFamily="34" charset="0"/>
              <a:buNone/>
              <a:defRPr sz="2000" kern="1200" spc="50" baseline="0">
                <a:solidFill>
                  <a:schemeClr val="tx1"/>
                </a:solidFill>
                <a:latin typeface="+mn-lt"/>
                <a:ea typeface="+mn-ea"/>
                <a:cs typeface="+mn-cs"/>
              </a:defRPr>
            </a:lvl2pPr>
            <a:lvl3pPr marL="914400" indent="0" algn="ctr" defTabSz="914400" rtl="0" eaLnBrk="1" latinLnBrk="0" hangingPunct="1">
              <a:lnSpc>
                <a:spcPct val="125000"/>
              </a:lnSpc>
              <a:spcBef>
                <a:spcPts val="500"/>
              </a:spcBef>
              <a:buFont typeface="Arial" panose="020B0604020202020204" pitchFamily="34" charset="0"/>
              <a:buNone/>
              <a:defRPr sz="1800" kern="1200" spc="50" baseline="0">
                <a:solidFill>
                  <a:schemeClr val="tx1"/>
                </a:solidFill>
                <a:latin typeface="+mn-lt"/>
                <a:ea typeface="+mn-ea"/>
                <a:cs typeface="+mn-cs"/>
              </a:defRPr>
            </a:lvl3pPr>
            <a:lvl4pPr marL="1371600" indent="0" algn="ctr" defTabSz="914400" rtl="0" eaLnBrk="1" latinLnBrk="0" hangingPunct="1">
              <a:lnSpc>
                <a:spcPct val="125000"/>
              </a:lnSpc>
              <a:spcBef>
                <a:spcPts val="500"/>
              </a:spcBef>
              <a:buFont typeface="Arial" panose="020B0604020202020204" pitchFamily="34" charset="0"/>
              <a:buNone/>
              <a:defRPr sz="1600" kern="1200" spc="50" baseline="0">
                <a:solidFill>
                  <a:schemeClr val="tx1"/>
                </a:solidFill>
                <a:latin typeface="+mn-lt"/>
                <a:ea typeface="+mn-ea"/>
                <a:cs typeface="+mn-cs"/>
              </a:defRPr>
            </a:lvl4pPr>
            <a:lvl5pPr marL="1828800" indent="0" algn="ctr" defTabSz="914400" rtl="0" eaLnBrk="1" latinLnBrk="0" hangingPunct="1">
              <a:lnSpc>
                <a:spcPct val="125000"/>
              </a:lnSpc>
              <a:spcBef>
                <a:spcPts val="500"/>
              </a:spcBef>
              <a:buFont typeface="Arial" panose="020B0604020202020204" pitchFamily="34" charset="0"/>
              <a:buNone/>
              <a:defRPr sz="1600" kern="1200" spc="5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ts val="3989"/>
              </a:lnSpc>
            </a:pPr>
            <a:endParaRPr lang="en-US" sz="3200" dirty="0">
              <a:solidFill>
                <a:srgbClr val="FFFFFF"/>
              </a:solidFill>
              <a:latin typeface="Open Sans"/>
            </a:endParaRPr>
          </a:p>
        </p:txBody>
      </p:sp>
      <p:sp>
        <p:nvSpPr>
          <p:cNvPr id="24" name="Subtitle 2">
            <a:extLst>
              <a:ext uri="{FF2B5EF4-FFF2-40B4-BE49-F238E27FC236}">
                <a16:creationId xmlns:a16="http://schemas.microsoft.com/office/drawing/2014/main" id="{A4B078DF-9F13-8EB1-0A6C-7C52DBE93093}"/>
              </a:ext>
            </a:extLst>
          </p:cNvPr>
          <p:cNvSpPr txBox="1">
            <a:spLocks/>
          </p:cNvSpPr>
          <p:nvPr/>
        </p:nvSpPr>
        <p:spPr>
          <a:xfrm>
            <a:off x="690091" y="1333588"/>
            <a:ext cx="8679140" cy="2435597"/>
          </a:xfrm>
          <a:prstGeom prst="rect">
            <a:avLst/>
          </a:prstGeom>
        </p:spPr>
        <p:txBody>
          <a:bodyPr lIns="91440" tIns="45720" rIns="91440" bIns="45720" anchor="t">
            <a:noAutofit/>
          </a:bodyPr>
          <a:lst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latin typeface="Verdana"/>
                <a:ea typeface="Verdana"/>
                <a:cs typeface="Verdana" panose="020B0604030504040204" pitchFamily="34" charset="0"/>
              </a:rPr>
              <a:t>An old guy called Isaiah was inspired by God and wrote lots of stuff in The Bible.  A lot of what he wrote can be summed up in the following verse he wrote.</a:t>
            </a:r>
          </a:p>
          <a:p>
            <a:pPr marL="0" indent="0">
              <a:buNone/>
            </a:pPr>
            <a:r>
              <a:rPr lang="en-US" sz="3200" dirty="0">
                <a:latin typeface="Verdana" panose="020B0604030504040204" pitchFamily="34" charset="0"/>
                <a:ea typeface="Verdana" panose="020B0604030504040204" pitchFamily="34" charset="0"/>
                <a:cs typeface="Verdana" panose="020B0604030504040204" pitchFamily="34" charset="0"/>
              </a:rPr>
              <a:t>Isaiah wrote:</a:t>
            </a:r>
          </a:p>
          <a:p>
            <a:pPr marL="0" indent="0">
              <a:buNone/>
            </a:pPr>
            <a:r>
              <a:rPr lang="en-US" sz="3200" dirty="0">
                <a:latin typeface="Verdana" panose="020B0604030504040204" pitchFamily="34" charset="0"/>
                <a:ea typeface="Verdana" panose="020B0604030504040204" pitchFamily="34" charset="0"/>
                <a:cs typeface="Verdana" panose="020B0604030504040204" pitchFamily="34" charset="0"/>
              </a:rPr>
              <a:t>‘Do Not Be Afraid, for I am with you’</a:t>
            </a:r>
          </a:p>
        </p:txBody>
      </p:sp>
    </p:spTree>
    <p:extLst>
      <p:ext uri="{BB962C8B-B14F-4D97-AF65-F5344CB8AC3E}">
        <p14:creationId xmlns:p14="http://schemas.microsoft.com/office/powerpoint/2010/main" val="1722494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E2935B3-43F9-4F49-AEEE-A09015DDF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2" name="Rectangle 11">
              <a:extLst>
                <a:ext uri="{FF2B5EF4-FFF2-40B4-BE49-F238E27FC236}">
                  <a16:creationId xmlns:a16="http://schemas.microsoft.com/office/drawing/2014/main" id="{823C3E9F-031F-4D06-B2D1-FBDE7797AE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D6B24CB-2D97-4762-B34A-9FE40CECA8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2E85C82-5A92-4169-B806-F7A311C1C6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536DD679-1C6F-4F84-9CA0-27B1ABCFD7D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90EBB60D-86C6-45E0-AB7B-8C952FEBD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06710FE-8C5F-4C9D-AF9E-1A7CDAE4C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38556C1B-E283-4483-ACD0-2808A242AC1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6575218D-6500-488D-AB87-B8B426C1C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59891A-F84B-4F49-B829-12D780F42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2A4DD948-16D9-47F3-880E-69BF40A2CF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8CED433A-4441-4EF2-A360-2D5C19C7F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7121FC9F-CD13-CD59-4894-61657F100783}"/>
              </a:ext>
            </a:extLst>
          </p:cNvPr>
          <p:cNvSpPr>
            <a:spLocks noGrp="1"/>
          </p:cNvSpPr>
          <p:nvPr>
            <p:ph type="ctrTitle"/>
          </p:nvPr>
        </p:nvSpPr>
        <p:spPr>
          <a:xfrm>
            <a:off x="227580" y="198510"/>
            <a:ext cx="11954209" cy="1167391"/>
          </a:xfrm>
        </p:spPr>
        <p:txBody>
          <a:bodyPr>
            <a:normAutofit/>
          </a:bodyPr>
          <a:lstStyle/>
          <a:p>
            <a:r>
              <a:rPr lang="en-US" sz="7200" dirty="0"/>
              <a:t>Do Not Be Afraid!</a:t>
            </a:r>
          </a:p>
        </p:txBody>
      </p:sp>
      <p:grpSp>
        <p:nvGrpSpPr>
          <p:cNvPr id="25" name="Group 24">
            <a:extLst>
              <a:ext uri="{FF2B5EF4-FFF2-40B4-BE49-F238E27FC236}">
                <a16:creationId xmlns:a16="http://schemas.microsoft.com/office/drawing/2014/main" id="{614A0AA1-C9DD-452F-AF3C-8231C0CD8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 y="3600"/>
            <a:ext cx="6854400" cy="6854400"/>
            <a:chOff x="0" y="3600"/>
            <a:chExt cx="6854400" cy="6854400"/>
          </a:xfrm>
        </p:grpSpPr>
        <p:sp>
          <p:nvSpPr>
            <p:cNvPr id="26" name="Oval 25">
              <a:extLst>
                <a:ext uri="{FF2B5EF4-FFF2-40B4-BE49-F238E27FC236}">
                  <a16:creationId xmlns:a16="http://schemas.microsoft.com/office/drawing/2014/main" id="{081A3F73-01DC-494A-B9CC-582418F95A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36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C4A7316-203B-47F8-B448-E54B106DB1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199202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DFB6685-5F8D-4A29-9735-BF4667A59C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descr="A picture containing text&#10;&#10;Description automatically generated">
            <a:extLst>
              <a:ext uri="{FF2B5EF4-FFF2-40B4-BE49-F238E27FC236}">
                <a16:creationId xmlns:a16="http://schemas.microsoft.com/office/drawing/2014/main" id="{D7A004C3-0BDA-D885-FC08-EDDD66331AA0}"/>
              </a:ext>
            </a:extLst>
          </p:cNvPr>
          <p:cNvPicPr>
            <a:picLocks noChangeAspect="1"/>
          </p:cNvPicPr>
          <p:nvPr/>
        </p:nvPicPr>
        <p:blipFill>
          <a:blip r:embed="rId2"/>
          <a:stretch>
            <a:fillRect/>
          </a:stretch>
        </p:blipFill>
        <p:spPr>
          <a:xfrm>
            <a:off x="9665896" y="4452054"/>
            <a:ext cx="3637731" cy="3637731"/>
          </a:xfrm>
          <a:prstGeom prst="rect">
            <a:avLst/>
          </a:prstGeom>
        </p:spPr>
      </p:pic>
      <p:sp>
        <p:nvSpPr>
          <p:cNvPr id="31" name="Subtitle 2">
            <a:extLst>
              <a:ext uri="{FF2B5EF4-FFF2-40B4-BE49-F238E27FC236}">
                <a16:creationId xmlns:a16="http://schemas.microsoft.com/office/drawing/2014/main" id="{A4B078DF-9F13-8EB1-0A6C-7C52DBE93093}"/>
              </a:ext>
            </a:extLst>
          </p:cNvPr>
          <p:cNvSpPr txBox="1">
            <a:spLocks/>
          </p:cNvSpPr>
          <p:nvPr/>
        </p:nvSpPr>
        <p:spPr>
          <a:xfrm>
            <a:off x="2744748" y="1681285"/>
            <a:ext cx="8763475" cy="2291018"/>
          </a:xfrm>
          <a:prstGeom prst="rect">
            <a:avLst/>
          </a:prstGeom>
        </p:spPr>
        <p:txBody>
          <a:bodyPr vert="horz" lIns="91440" tIns="45720" rIns="91440" bIns="45720" rtlCol="0">
            <a:noAutofit/>
          </a:bodyPr>
          <a:lstStyle>
            <a:lvl1pPr marL="0" indent="0" algn="l" defTabSz="914400" rtl="0" eaLnBrk="1" latinLnBrk="0" hangingPunct="1">
              <a:lnSpc>
                <a:spcPct val="125000"/>
              </a:lnSpc>
              <a:spcBef>
                <a:spcPts val="1000"/>
              </a:spcBef>
              <a:buFont typeface="Arial" panose="020B0604020202020204" pitchFamily="34" charset="0"/>
              <a:buNone/>
              <a:defRPr sz="1600" kern="1200" cap="all" spc="300" baseline="0">
                <a:solidFill>
                  <a:schemeClr val="tx1"/>
                </a:solidFill>
                <a:latin typeface="+mn-lt"/>
                <a:ea typeface="+mn-ea"/>
                <a:cs typeface="+mn-cs"/>
              </a:defRPr>
            </a:lvl1pPr>
            <a:lvl2pPr marL="457200" indent="0" algn="ctr" defTabSz="914400" rtl="0" eaLnBrk="1" latinLnBrk="0" hangingPunct="1">
              <a:lnSpc>
                <a:spcPct val="125000"/>
              </a:lnSpc>
              <a:spcBef>
                <a:spcPts val="500"/>
              </a:spcBef>
              <a:buFont typeface="Arial" panose="020B0604020202020204" pitchFamily="34" charset="0"/>
              <a:buNone/>
              <a:defRPr sz="2000" kern="1200" spc="50" baseline="0">
                <a:solidFill>
                  <a:schemeClr val="tx1"/>
                </a:solidFill>
                <a:latin typeface="+mn-lt"/>
                <a:ea typeface="+mn-ea"/>
                <a:cs typeface="+mn-cs"/>
              </a:defRPr>
            </a:lvl2pPr>
            <a:lvl3pPr marL="914400" indent="0" algn="ctr" defTabSz="914400" rtl="0" eaLnBrk="1" latinLnBrk="0" hangingPunct="1">
              <a:lnSpc>
                <a:spcPct val="125000"/>
              </a:lnSpc>
              <a:spcBef>
                <a:spcPts val="500"/>
              </a:spcBef>
              <a:buFont typeface="Arial" panose="020B0604020202020204" pitchFamily="34" charset="0"/>
              <a:buNone/>
              <a:defRPr sz="1800" kern="1200" spc="50" baseline="0">
                <a:solidFill>
                  <a:schemeClr val="tx1"/>
                </a:solidFill>
                <a:latin typeface="+mn-lt"/>
                <a:ea typeface="+mn-ea"/>
                <a:cs typeface="+mn-cs"/>
              </a:defRPr>
            </a:lvl3pPr>
            <a:lvl4pPr marL="1371600" indent="0" algn="ctr" defTabSz="914400" rtl="0" eaLnBrk="1" latinLnBrk="0" hangingPunct="1">
              <a:lnSpc>
                <a:spcPct val="125000"/>
              </a:lnSpc>
              <a:spcBef>
                <a:spcPts val="500"/>
              </a:spcBef>
              <a:buFont typeface="Arial" panose="020B0604020202020204" pitchFamily="34" charset="0"/>
              <a:buNone/>
              <a:defRPr sz="1600" kern="1200" spc="50" baseline="0">
                <a:solidFill>
                  <a:schemeClr val="tx1"/>
                </a:solidFill>
                <a:latin typeface="+mn-lt"/>
                <a:ea typeface="+mn-ea"/>
                <a:cs typeface="+mn-cs"/>
              </a:defRPr>
            </a:lvl4pPr>
            <a:lvl5pPr marL="1828800" indent="0" algn="ctr" defTabSz="914400" rtl="0" eaLnBrk="1" latinLnBrk="0" hangingPunct="1">
              <a:lnSpc>
                <a:spcPct val="125000"/>
              </a:lnSpc>
              <a:spcBef>
                <a:spcPts val="500"/>
              </a:spcBef>
              <a:buFont typeface="Arial" panose="020B0604020202020204" pitchFamily="34" charset="0"/>
              <a:buNone/>
              <a:defRPr sz="1600" kern="1200" spc="5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ts val="3989"/>
              </a:lnSpc>
            </a:pPr>
            <a:endParaRPr lang="en-US" sz="3200" dirty="0">
              <a:solidFill>
                <a:srgbClr val="FFFFFF"/>
              </a:solidFill>
              <a:latin typeface="Open Sans"/>
            </a:endParaRPr>
          </a:p>
        </p:txBody>
      </p:sp>
      <p:sp>
        <p:nvSpPr>
          <p:cNvPr id="24" name="Subtitle 2">
            <a:extLst>
              <a:ext uri="{FF2B5EF4-FFF2-40B4-BE49-F238E27FC236}">
                <a16:creationId xmlns:a16="http://schemas.microsoft.com/office/drawing/2014/main" id="{A4B078DF-9F13-8EB1-0A6C-7C52DBE93093}"/>
              </a:ext>
            </a:extLst>
          </p:cNvPr>
          <p:cNvSpPr txBox="1">
            <a:spLocks/>
          </p:cNvSpPr>
          <p:nvPr/>
        </p:nvSpPr>
        <p:spPr>
          <a:xfrm>
            <a:off x="690091" y="1333588"/>
            <a:ext cx="8679140" cy="2435597"/>
          </a:xfrm>
          <a:prstGeom prst="rect">
            <a:avLst/>
          </a:prstGeom>
        </p:spPr>
        <p:txBody>
          <a:bodyPr lIns="91440" tIns="45720" rIns="91440" bIns="45720" anchor="t">
            <a:noAutofit/>
          </a:bodyPr>
          <a:lst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latin typeface="Verdana"/>
                <a:ea typeface="Verdana"/>
                <a:cs typeface="Verdana" panose="020B0604030504040204" pitchFamily="34" charset="0"/>
              </a:rPr>
              <a:t>‘Do Not Be Afraid, for I am with you’</a:t>
            </a:r>
          </a:p>
          <a:p>
            <a:pPr marL="0" indent="0">
              <a:buNone/>
            </a:pPr>
            <a:endParaRPr lang="en-US" sz="32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200" dirty="0">
                <a:latin typeface="Verdana"/>
                <a:ea typeface="Verdana"/>
                <a:cs typeface="Verdana" panose="020B0604030504040204" pitchFamily="34" charset="0"/>
              </a:rPr>
              <a:t>When Isaiah wrote this he was saying that God can’t stop hard things happening because that is part of life, but that we won’t be alone when those things happen. There will always be someone we can turn to.</a:t>
            </a:r>
          </a:p>
        </p:txBody>
      </p:sp>
    </p:spTree>
    <p:extLst>
      <p:ext uri="{BB962C8B-B14F-4D97-AF65-F5344CB8AC3E}">
        <p14:creationId xmlns:p14="http://schemas.microsoft.com/office/powerpoint/2010/main" val="3169292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E2935B3-43F9-4F49-AEEE-A09015DDF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2" name="Rectangle 11">
              <a:extLst>
                <a:ext uri="{FF2B5EF4-FFF2-40B4-BE49-F238E27FC236}">
                  <a16:creationId xmlns:a16="http://schemas.microsoft.com/office/drawing/2014/main" id="{823C3E9F-031F-4D06-B2D1-FBDE7797AE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D6B24CB-2D97-4762-B34A-9FE40CECA8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2E85C82-5A92-4169-B806-F7A311C1C6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536DD679-1C6F-4F84-9CA0-27B1ABCFD7D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90EBB60D-86C6-45E0-AB7B-8C952FEBD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06710FE-8C5F-4C9D-AF9E-1A7CDAE4C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38556C1B-E283-4483-ACD0-2808A242AC1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6575218D-6500-488D-AB87-B8B426C1C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59891A-F84B-4F49-B829-12D780F42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2A4DD948-16D9-47F3-880E-69BF40A2CF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8CED433A-4441-4EF2-A360-2D5C19C7F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25" name="Group 24">
            <a:extLst>
              <a:ext uri="{FF2B5EF4-FFF2-40B4-BE49-F238E27FC236}">
                <a16:creationId xmlns:a16="http://schemas.microsoft.com/office/drawing/2014/main" id="{614A0AA1-C9DD-452F-AF3C-8231C0CD8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 y="3600"/>
            <a:ext cx="6854400" cy="6854400"/>
            <a:chOff x="0" y="3600"/>
            <a:chExt cx="6854400" cy="6854400"/>
          </a:xfrm>
        </p:grpSpPr>
        <p:sp>
          <p:nvSpPr>
            <p:cNvPr id="26" name="Oval 25">
              <a:extLst>
                <a:ext uri="{FF2B5EF4-FFF2-40B4-BE49-F238E27FC236}">
                  <a16:creationId xmlns:a16="http://schemas.microsoft.com/office/drawing/2014/main" id="{081A3F73-01DC-494A-B9CC-582418F95A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36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C4A7316-203B-47F8-B448-E54B106DB1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199202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DFB6685-5F8D-4A29-9735-BF4667A59C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Children doing yoga in class">
            <a:extLst>
              <a:ext uri="{FF2B5EF4-FFF2-40B4-BE49-F238E27FC236}">
                <a16:creationId xmlns:a16="http://schemas.microsoft.com/office/drawing/2014/main" id="{B7C253F5-3117-0541-CCEF-4DB48B566A96}"/>
              </a:ext>
            </a:extLst>
          </p:cNvPr>
          <p:cNvPicPr>
            <a:picLocks noChangeAspect="1"/>
          </p:cNvPicPr>
          <p:nvPr/>
        </p:nvPicPr>
        <p:blipFill>
          <a:blip r:embed="rId2"/>
          <a:srcRect t="212" b="212"/>
          <a:stretch/>
        </p:blipFill>
        <p:spPr>
          <a:xfrm>
            <a:off x="1350762" y="4216617"/>
            <a:ext cx="3975022" cy="2641383"/>
          </a:xfrm>
          <a:prstGeom prst="ellipse">
            <a:avLst/>
          </a:prstGeom>
          <a:ln>
            <a:noFill/>
          </a:ln>
          <a:effectLst>
            <a:reflection blurRad="6350" stA="50000" endA="300" endPos="55000" dir="5400000" sy="-100000" algn="bl" rotWithShape="0"/>
            <a:softEdge rad="112500"/>
          </a:effectLst>
        </p:spPr>
      </p:pic>
      <p:pic>
        <p:nvPicPr>
          <p:cNvPr id="10" name="Picture 9" descr="A picture containing text&#10;&#10;Description automatically generated">
            <a:extLst>
              <a:ext uri="{FF2B5EF4-FFF2-40B4-BE49-F238E27FC236}">
                <a16:creationId xmlns:a16="http://schemas.microsoft.com/office/drawing/2014/main" id="{D7A004C3-0BDA-D885-FC08-EDDD66331AA0}"/>
              </a:ext>
            </a:extLst>
          </p:cNvPr>
          <p:cNvPicPr>
            <a:picLocks noChangeAspect="1"/>
          </p:cNvPicPr>
          <p:nvPr/>
        </p:nvPicPr>
        <p:blipFill>
          <a:blip r:embed="rId3"/>
          <a:stretch>
            <a:fillRect/>
          </a:stretch>
        </p:blipFill>
        <p:spPr>
          <a:xfrm>
            <a:off x="7526384" y="2404483"/>
            <a:ext cx="5208986" cy="5208986"/>
          </a:xfrm>
          <a:prstGeom prst="rect">
            <a:avLst/>
          </a:prstGeom>
        </p:spPr>
      </p:pic>
      <p:sp>
        <p:nvSpPr>
          <p:cNvPr id="6" name="Subtitle 2">
            <a:extLst>
              <a:ext uri="{FF2B5EF4-FFF2-40B4-BE49-F238E27FC236}">
                <a16:creationId xmlns:a16="http://schemas.microsoft.com/office/drawing/2014/main" id="{71D94E0C-5CB7-D817-76D9-F6597B88E519}"/>
              </a:ext>
            </a:extLst>
          </p:cNvPr>
          <p:cNvSpPr txBox="1">
            <a:spLocks/>
          </p:cNvSpPr>
          <p:nvPr/>
        </p:nvSpPr>
        <p:spPr>
          <a:xfrm>
            <a:off x="2126383" y="121060"/>
            <a:ext cx="9750459" cy="2920557"/>
          </a:xfrm>
          <a:prstGeom prst="rect">
            <a:avLst/>
          </a:prstGeom>
        </p:spPr>
        <p:txBody>
          <a:bodyPr vert="horz" lIns="91440" tIns="45720" rIns="91440" bIns="45720" rtlCol="0">
            <a:normAutofit/>
          </a:bodyPr>
          <a:lstStyle>
            <a:lvl1pPr marL="0" indent="0" algn="l" defTabSz="914400" rtl="0" eaLnBrk="1" latinLnBrk="0" hangingPunct="1">
              <a:lnSpc>
                <a:spcPct val="125000"/>
              </a:lnSpc>
              <a:spcBef>
                <a:spcPts val="1000"/>
              </a:spcBef>
              <a:buFont typeface="Arial" panose="020B0604020202020204" pitchFamily="34" charset="0"/>
              <a:buNone/>
              <a:defRPr sz="1600" kern="1200" cap="all" spc="300" baseline="0">
                <a:solidFill>
                  <a:schemeClr val="tx1"/>
                </a:solidFill>
                <a:latin typeface="+mn-lt"/>
                <a:ea typeface="+mn-ea"/>
                <a:cs typeface="+mn-cs"/>
              </a:defRPr>
            </a:lvl1pPr>
            <a:lvl2pPr marL="457200" indent="0" algn="ctr" defTabSz="914400" rtl="0" eaLnBrk="1" latinLnBrk="0" hangingPunct="1">
              <a:lnSpc>
                <a:spcPct val="125000"/>
              </a:lnSpc>
              <a:spcBef>
                <a:spcPts val="500"/>
              </a:spcBef>
              <a:buFont typeface="Arial" panose="020B0604020202020204" pitchFamily="34" charset="0"/>
              <a:buNone/>
              <a:defRPr sz="2000" kern="1200" spc="50" baseline="0">
                <a:solidFill>
                  <a:schemeClr val="tx1"/>
                </a:solidFill>
                <a:latin typeface="+mn-lt"/>
                <a:ea typeface="+mn-ea"/>
                <a:cs typeface="+mn-cs"/>
              </a:defRPr>
            </a:lvl2pPr>
            <a:lvl3pPr marL="914400" indent="0" algn="ctr" defTabSz="914400" rtl="0" eaLnBrk="1" latinLnBrk="0" hangingPunct="1">
              <a:lnSpc>
                <a:spcPct val="125000"/>
              </a:lnSpc>
              <a:spcBef>
                <a:spcPts val="500"/>
              </a:spcBef>
              <a:buFont typeface="Arial" panose="020B0604020202020204" pitchFamily="34" charset="0"/>
              <a:buNone/>
              <a:defRPr sz="1800" kern="1200" spc="50" baseline="0">
                <a:solidFill>
                  <a:schemeClr val="tx1"/>
                </a:solidFill>
                <a:latin typeface="+mn-lt"/>
                <a:ea typeface="+mn-ea"/>
                <a:cs typeface="+mn-cs"/>
              </a:defRPr>
            </a:lvl3pPr>
            <a:lvl4pPr marL="1371600" indent="0" algn="ctr" defTabSz="914400" rtl="0" eaLnBrk="1" latinLnBrk="0" hangingPunct="1">
              <a:lnSpc>
                <a:spcPct val="125000"/>
              </a:lnSpc>
              <a:spcBef>
                <a:spcPts val="500"/>
              </a:spcBef>
              <a:buFont typeface="Arial" panose="020B0604020202020204" pitchFamily="34" charset="0"/>
              <a:buNone/>
              <a:defRPr sz="1600" kern="1200" spc="50" baseline="0">
                <a:solidFill>
                  <a:schemeClr val="tx1"/>
                </a:solidFill>
                <a:latin typeface="+mn-lt"/>
                <a:ea typeface="+mn-ea"/>
                <a:cs typeface="+mn-cs"/>
              </a:defRPr>
            </a:lvl4pPr>
            <a:lvl5pPr marL="1828800" indent="0" algn="ctr" defTabSz="914400" rtl="0" eaLnBrk="1" latinLnBrk="0" hangingPunct="1">
              <a:lnSpc>
                <a:spcPct val="125000"/>
              </a:lnSpc>
              <a:spcBef>
                <a:spcPts val="500"/>
              </a:spcBef>
              <a:buFont typeface="Arial" panose="020B0604020202020204" pitchFamily="34" charset="0"/>
              <a:buNone/>
              <a:defRPr sz="1600" kern="1200" spc="5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9855" marR="109855">
              <a:spcBef>
                <a:spcPts val="400"/>
              </a:spcBef>
              <a:spcAft>
                <a:spcPts val="400"/>
              </a:spcAft>
            </a:pPr>
            <a:r>
              <a:rPr lang="en-US" sz="4000" dirty="0">
                <a:effectLst/>
                <a:latin typeface="Verdana" panose="020B0604030504040204" pitchFamily="34" charset="0"/>
                <a:ea typeface="Times New Roman" panose="02020603050405020304" pitchFamily="18" charset="0"/>
              </a:rPr>
              <a:t>Let us pray</a:t>
            </a:r>
          </a:p>
          <a:p>
            <a:endParaRPr lang="en-GB" sz="2900" dirty="0"/>
          </a:p>
        </p:txBody>
      </p:sp>
      <p:sp>
        <p:nvSpPr>
          <p:cNvPr id="22" name="Subtitle 2">
            <a:extLst>
              <a:ext uri="{FF2B5EF4-FFF2-40B4-BE49-F238E27FC236}">
                <a16:creationId xmlns:a16="http://schemas.microsoft.com/office/drawing/2014/main" id="{A4B078DF-9F13-8EB1-0A6C-7C52DBE93093}"/>
              </a:ext>
            </a:extLst>
          </p:cNvPr>
          <p:cNvSpPr txBox="1">
            <a:spLocks/>
          </p:cNvSpPr>
          <p:nvPr/>
        </p:nvSpPr>
        <p:spPr>
          <a:xfrm>
            <a:off x="735845" y="1090537"/>
            <a:ext cx="10412446" cy="2435597"/>
          </a:xfrm>
          <a:prstGeom prst="rect">
            <a:avLst/>
          </a:prstGeom>
        </p:spPr>
        <p:txBody>
          <a:bodyPr>
            <a:noAutofit/>
          </a:bodyPr>
          <a:lst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latin typeface="Verdana" panose="020B0604030504040204" pitchFamily="34" charset="0"/>
                <a:ea typeface="Verdana" panose="020B0604030504040204" pitchFamily="34" charset="0"/>
                <a:cs typeface="Verdana" panose="020B0604030504040204" pitchFamily="34" charset="0"/>
              </a:rPr>
              <a:t>Close your eyes.</a:t>
            </a:r>
          </a:p>
          <a:p>
            <a:pPr marL="0" indent="0">
              <a:buNone/>
            </a:pPr>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1600" dirty="0">
                <a:latin typeface="Verdana" panose="020B0604030504040204" pitchFamily="34" charset="0"/>
                <a:ea typeface="Verdana" panose="020B0604030504040204" pitchFamily="34" charset="0"/>
                <a:cs typeface="Verdana" panose="020B0604030504040204" pitchFamily="34" charset="0"/>
              </a:rPr>
              <a:t>Imagine your first day of school in September, is there someone you know will be there to help you that day?</a:t>
            </a:r>
          </a:p>
          <a:p>
            <a:r>
              <a:rPr lang="en-US" sz="1600" dirty="0">
                <a:latin typeface="Verdana" panose="020B0604030504040204" pitchFamily="34" charset="0"/>
                <a:ea typeface="Verdana" panose="020B0604030504040204" pitchFamily="34" charset="0"/>
                <a:cs typeface="Verdana" panose="020B0604030504040204" pitchFamily="34" charset="0"/>
              </a:rPr>
              <a:t>How can you be supportive of your friends and teachers in the new school year?</a:t>
            </a:r>
          </a:p>
          <a:p>
            <a:r>
              <a:rPr lang="en-US" sz="1600" dirty="0">
                <a:latin typeface="Verdana" panose="020B0604030504040204" pitchFamily="34" charset="0"/>
                <a:ea typeface="Verdana" panose="020B0604030504040204" pitchFamily="34" charset="0"/>
                <a:cs typeface="Verdana" panose="020B0604030504040204" pitchFamily="34" charset="0"/>
              </a:rPr>
              <a:t>In your head, if you would like to, say thank you to God for the supportive and helpful people in your life.</a:t>
            </a:r>
          </a:p>
          <a:p>
            <a:r>
              <a:rPr lang="en-US" sz="1600" dirty="0">
                <a:latin typeface="Verdana" panose="020B0604030504040204" pitchFamily="34" charset="0"/>
                <a:ea typeface="Verdana" panose="020B0604030504040204" pitchFamily="34" charset="0"/>
                <a:cs typeface="Verdana" panose="020B0604030504040204" pitchFamily="34" charset="0"/>
              </a:rPr>
              <a:t>If you see them later, maybe you could thank them in person.</a:t>
            </a:r>
          </a:p>
          <a:p>
            <a:pPr marL="0" indent="0">
              <a:buNone/>
            </a:pPr>
            <a:r>
              <a:rPr lang="en-US" sz="1600" b="1" dirty="0">
                <a:latin typeface="Verdana" panose="020B0604030504040204" pitchFamily="34" charset="0"/>
                <a:ea typeface="Verdana" panose="020B0604030504040204" pitchFamily="34" charset="0"/>
                <a:cs typeface="Verdana" panose="020B0604030504040204" pitchFamily="34" charset="0"/>
              </a:rPr>
              <a:t>Amen</a:t>
            </a:r>
          </a:p>
        </p:txBody>
      </p:sp>
    </p:spTree>
    <p:extLst>
      <p:ext uri="{BB962C8B-B14F-4D97-AF65-F5344CB8AC3E}">
        <p14:creationId xmlns:p14="http://schemas.microsoft.com/office/powerpoint/2010/main" val="3573903513"/>
      </p:ext>
    </p:extLst>
  </p:cSld>
  <p:clrMapOvr>
    <a:masterClrMapping/>
  </p:clrMapOvr>
</p:sld>
</file>

<file path=ppt/theme/theme1.xml><?xml version="1.0" encoding="utf-8"?>
<a:theme xmlns:a="http://schemas.openxmlformats.org/drawingml/2006/main" name="GlowVTI">
  <a:themeElements>
    <a:clrScheme name="AnalogousFromRegularSeedLeftStep">
      <a:dk1>
        <a:srgbClr val="000000"/>
      </a:dk1>
      <a:lt1>
        <a:srgbClr val="FFFFFF"/>
      </a:lt1>
      <a:dk2>
        <a:srgbClr val="301B2D"/>
      </a:dk2>
      <a:lt2>
        <a:srgbClr val="F0F2F3"/>
      </a:lt2>
      <a:accent1>
        <a:srgbClr val="E78129"/>
      </a:accent1>
      <a:accent2>
        <a:srgbClr val="D52117"/>
      </a:accent2>
      <a:accent3>
        <a:srgbClr val="E7296F"/>
      </a:accent3>
      <a:accent4>
        <a:srgbClr val="D517AC"/>
      </a:accent4>
      <a:accent5>
        <a:srgbClr val="C129E7"/>
      </a:accent5>
      <a:accent6>
        <a:srgbClr val="621BD6"/>
      </a:accent6>
      <a:hlink>
        <a:srgbClr val="3F83BF"/>
      </a:hlink>
      <a:folHlink>
        <a:srgbClr val="7F7F7F"/>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315</Words>
  <Application>Microsoft Office PowerPoint</Application>
  <PresentationFormat>Widescreen</PresentationFormat>
  <Paragraphs>34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GlowVTI</vt:lpstr>
      <vt:lpstr>Moving On</vt:lpstr>
      <vt:lpstr>PowerPoint Presentation</vt:lpstr>
      <vt:lpstr>PowerPoint Presentation</vt:lpstr>
      <vt:lpstr>PowerPoint Presentation</vt:lpstr>
      <vt:lpstr>PowerPoint Presentation</vt:lpstr>
      <vt:lpstr>PowerPoint Presentation</vt:lpstr>
      <vt:lpstr>Do Not Be Afraid!</vt:lpstr>
      <vt:lpstr>Do Not Be Afraid!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Springtime</dc:title>
  <dc:creator>Rosemary Hill</dc:creator>
  <cp:lastModifiedBy>Rosemary Hill</cp:lastModifiedBy>
  <cp:revision>28</cp:revision>
  <dcterms:created xsi:type="dcterms:W3CDTF">2023-04-17T15:17:30Z</dcterms:created>
  <dcterms:modified xsi:type="dcterms:W3CDTF">2023-07-05T12:29:26Z</dcterms:modified>
</cp:coreProperties>
</file>