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3" r:id="rId3"/>
    <p:sldId id="258" r:id="rId4"/>
    <p:sldId id="259" r:id="rId5"/>
    <p:sldId id="260" r:id="rId6"/>
    <p:sldId id="284" r:id="rId7"/>
    <p:sldId id="286" r:id="rId8"/>
    <p:sldId id="263" r:id="rId9"/>
    <p:sldId id="266" r:id="rId10"/>
    <p:sldId id="268" r:id="rId11"/>
    <p:sldId id="270" r:id="rId12"/>
    <p:sldId id="271" r:id="rId13"/>
    <p:sldId id="272" r:id="rId14"/>
    <p:sldId id="273" r:id="rId15"/>
    <p:sldId id="274" r:id="rId16"/>
    <p:sldId id="275" r:id="rId17"/>
    <p:sldId id="276" r:id="rId18"/>
    <p:sldId id="277" r:id="rId19"/>
    <p:sldId id="278" r:id="rId20"/>
  </p:sldIdLst>
  <p:sldSz cx="18288000" cy="10287000"/>
  <p:notesSz cx="6858000" cy="9144000"/>
  <p:embeddedFontLst>
    <p:embeddedFont>
      <p:font typeface="Glacial Indifference Italics" panose="020B0604020202020204" charset="0"/>
      <p:regular r:id="rId21"/>
    </p:embeddedFont>
    <p:embeddedFont>
      <p:font typeface="Glacial Indifference Bold" panose="020B0604020202020204" charset="0"/>
      <p:regular r:id="rId22"/>
    </p:embeddedFont>
    <p:embeddedFont>
      <p:font typeface="Glacial Indifference" panose="020B0604020202020204" charset="0"/>
      <p:regular r:id="rId23"/>
    </p:embeddedFont>
    <p:embeddedFont>
      <p:font typeface="Open Sans" panose="020B0604020202020204" charset="0"/>
      <p:regular r:id="rId24"/>
      <p:bold r:id="rId25"/>
      <p:italic r:id="rId26"/>
      <p:boldItalic r:id="rId27"/>
    </p:embeddedFont>
    <p:embeddedFont>
      <p:font typeface="Open Sans Bold"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Open Sans Italic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6F6D0-053F-47ED-8AA2-6E837D8FDA64}" v="17" dt="2023-07-18T13:58:36.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56000">
              <a:schemeClr val="accent6">
                <a:lumMod val="75000"/>
              </a:schemeClr>
            </a:gs>
            <a:gs pos="28000">
              <a:schemeClr val="accent3">
                <a:lumMod val="75000"/>
              </a:schemeClr>
            </a:gs>
            <a:gs pos="77000">
              <a:schemeClr val="accent6">
                <a:lumMod val="75000"/>
              </a:schemeClr>
            </a:gs>
            <a:gs pos="100000">
              <a:schemeClr val="accent6">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urchinwales.org.uk/en/publications/liturgy/" TargetMode="External"/><Relationship Id="rId2" Type="http://schemas.openxmlformats.org/officeDocument/2006/relationships/hyperlink" Target="http://www.timeforassembly.co.uk/leaversmass1.html"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www.churchofengland.org/prayer-and-worship/worship-texts-and-resources/common-worship/common-material/collects-and-post-16" TargetMode="External"/><Relationship Id="rId4" Type="http://schemas.openxmlformats.org/officeDocument/2006/relationships/hyperlink" Target="https://www.ofw-adelaide.org.au/uploads/1/2/3/2/123292439/eucharistic_prayers_for_masses_with_children__v4_.do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Q9g1sg_xHaM?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6612138" y="5413213"/>
            <a:ext cx="9848361" cy="821187"/>
          </a:xfrm>
          <a:prstGeom prst="rect">
            <a:avLst/>
          </a:prstGeom>
        </p:spPr>
        <p:txBody>
          <a:bodyPr lIns="0" tIns="0" rIns="0" bIns="0" rtlCol="0" anchor="t">
            <a:spAutoFit/>
          </a:bodyPr>
          <a:lstStyle/>
          <a:p>
            <a:pPr algn="ctr">
              <a:lnSpc>
                <a:spcPts val="6778"/>
              </a:lnSpc>
            </a:pPr>
            <a:r>
              <a:rPr lang="en-US" sz="5214" dirty="0">
                <a:solidFill>
                  <a:schemeClr val="bg1"/>
                </a:solidFill>
                <a:latin typeface="Glacial Indifference"/>
              </a:rPr>
              <a:t>School Name</a:t>
            </a:r>
          </a:p>
        </p:txBody>
      </p:sp>
      <p:sp>
        <p:nvSpPr>
          <p:cNvPr id="11" name="TextBox 11"/>
          <p:cNvSpPr txBox="1"/>
          <p:nvPr/>
        </p:nvSpPr>
        <p:spPr>
          <a:xfrm>
            <a:off x="4876800" y="876300"/>
            <a:ext cx="13319039" cy="4180632"/>
          </a:xfrm>
          <a:prstGeom prst="rect">
            <a:avLst/>
          </a:prstGeom>
        </p:spPr>
        <p:txBody>
          <a:bodyPr lIns="0" tIns="0" rIns="0" bIns="0" rtlCol="0" anchor="t">
            <a:spAutoFit/>
          </a:bodyPr>
          <a:lstStyle/>
          <a:p>
            <a:pPr algn="ctr">
              <a:lnSpc>
                <a:spcPts val="16305"/>
              </a:lnSpc>
            </a:pPr>
            <a:r>
              <a:rPr lang="en-US" sz="20382" dirty="0">
                <a:solidFill>
                  <a:schemeClr val="bg1"/>
                </a:solidFill>
                <a:latin typeface="Open Sans"/>
              </a:rPr>
              <a:t>Harvest </a:t>
            </a:r>
          </a:p>
          <a:p>
            <a:pPr algn="ctr">
              <a:lnSpc>
                <a:spcPts val="16305"/>
              </a:lnSpc>
            </a:pPr>
            <a:r>
              <a:rPr lang="en-US" sz="20382" dirty="0">
                <a:solidFill>
                  <a:schemeClr val="bg1"/>
                </a:solidFill>
                <a:latin typeface="Open Sans"/>
              </a:rPr>
              <a:t>Eucharist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8400" y="5981700"/>
            <a:ext cx="4761905" cy="476190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5900"/>
            <a:ext cx="11696105" cy="116961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65022" y="591671"/>
            <a:ext cx="16857732" cy="12721431"/>
          </a:xfrm>
          <a:prstGeom prst="rect">
            <a:avLst/>
          </a:prstGeom>
        </p:spPr>
        <p:txBody>
          <a:bodyPr lIns="0" tIns="0" rIns="0" bIns="0" rtlCol="0" anchor="t">
            <a:spAutoFit/>
          </a:bodyPr>
          <a:lstStyle/>
          <a:p>
            <a:pPr>
              <a:lnSpc>
                <a:spcPts val="6151"/>
              </a:lnSpc>
            </a:pPr>
            <a:r>
              <a:rPr lang="en-US" sz="4731" dirty="0">
                <a:solidFill>
                  <a:schemeClr val="bg1"/>
                </a:solidFill>
                <a:latin typeface="Glacial Indifference"/>
              </a:rPr>
              <a:t>God our creator,</a:t>
            </a:r>
          </a:p>
          <a:p>
            <a:pPr>
              <a:lnSpc>
                <a:spcPts val="6151"/>
              </a:lnSpc>
            </a:pPr>
            <a:r>
              <a:rPr lang="en-US" sz="4731" dirty="0">
                <a:solidFill>
                  <a:schemeClr val="bg1"/>
                </a:solidFill>
                <a:latin typeface="Glacial Indifference"/>
              </a:rPr>
              <a:t>you have brought us here together so that we can give you thanks and praise for all the wonderful things you have done.</a:t>
            </a:r>
          </a:p>
          <a:p>
            <a:pPr>
              <a:lnSpc>
                <a:spcPts val="6151"/>
              </a:lnSpc>
            </a:pPr>
            <a:r>
              <a:rPr lang="en-US" sz="4731" dirty="0">
                <a:solidFill>
                  <a:schemeClr val="bg1"/>
                </a:solidFill>
                <a:latin typeface="Glacial Indifference"/>
              </a:rPr>
              <a:t>We thank you for all that is beautiful in the world and for the happiness you have given us.</a:t>
            </a:r>
          </a:p>
          <a:p>
            <a:pPr>
              <a:lnSpc>
                <a:spcPts val="6151"/>
              </a:lnSpc>
            </a:pPr>
            <a:r>
              <a:rPr lang="en-US" sz="4731" dirty="0">
                <a:solidFill>
                  <a:schemeClr val="bg1"/>
                </a:solidFill>
                <a:latin typeface="Glacial Indifference"/>
              </a:rPr>
              <a:t>We praise you for daylight and for your word which lights up our minds.</a:t>
            </a:r>
          </a:p>
          <a:p>
            <a:pPr>
              <a:lnSpc>
                <a:spcPts val="6151"/>
              </a:lnSpc>
            </a:pPr>
            <a:r>
              <a:rPr lang="en-US" sz="4731" dirty="0">
                <a:solidFill>
                  <a:schemeClr val="bg1"/>
                </a:solidFill>
                <a:latin typeface="Glacial Indifference"/>
              </a:rPr>
              <a:t>We praise you for the earth and for all the people who live on it, and for our life which comes from you.</a:t>
            </a: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gn="ctr">
              <a:lnSpc>
                <a:spcPts val="6151"/>
              </a:lnSpc>
            </a:pPr>
            <a:endParaRPr lang="en-US" sz="4731" dirty="0">
              <a:solidFill>
                <a:srgbClr val="00415F"/>
              </a:solidFill>
              <a:latin typeface="Glacial Indifference"/>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65022" y="591671"/>
            <a:ext cx="16857732" cy="15059635"/>
          </a:xfrm>
          <a:prstGeom prst="rect">
            <a:avLst/>
          </a:prstGeom>
        </p:spPr>
        <p:txBody>
          <a:bodyPr lIns="0" tIns="0" rIns="0" bIns="0" rtlCol="0" anchor="t">
            <a:spAutoFit/>
          </a:bodyPr>
          <a:lstStyle/>
          <a:p>
            <a:pPr>
              <a:lnSpc>
                <a:spcPts val="6151"/>
              </a:lnSpc>
            </a:pPr>
            <a:r>
              <a:rPr lang="en-US" sz="4731" dirty="0">
                <a:solidFill>
                  <a:schemeClr val="bg1"/>
                </a:solidFill>
                <a:latin typeface="Glacial Indifference"/>
              </a:rPr>
              <a:t>We know that you are good. You love us and do great things for us. So together with all in heaven we say:</a:t>
            </a:r>
          </a:p>
          <a:p>
            <a:pPr>
              <a:lnSpc>
                <a:spcPts val="6151"/>
              </a:lnSpc>
            </a:pPr>
            <a:endParaRPr lang="en-US" sz="4731" dirty="0">
              <a:solidFill>
                <a:schemeClr val="bg1"/>
              </a:solidFill>
              <a:latin typeface="Glacial Indifference"/>
            </a:endParaRPr>
          </a:p>
          <a:p>
            <a:pPr>
              <a:lnSpc>
                <a:spcPts val="6151"/>
              </a:lnSpc>
            </a:pPr>
            <a:r>
              <a:rPr lang="en-US" sz="4731" u="sng" dirty="0">
                <a:solidFill>
                  <a:schemeClr val="bg1"/>
                </a:solidFill>
                <a:latin typeface="Glacial Indifference Bold"/>
              </a:rPr>
              <a:t>Holy, holy, holy Lord,</a:t>
            </a:r>
          </a:p>
          <a:p>
            <a:pPr>
              <a:lnSpc>
                <a:spcPts val="6151"/>
              </a:lnSpc>
            </a:pPr>
            <a:r>
              <a:rPr lang="en-US" sz="4731" u="sng" dirty="0">
                <a:solidFill>
                  <a:schemeClr val="bg1"/>
                </a:solidFill>
                <a:latin typeface="Glacial Indifference Bold"/>
              </a:rPr>
              <a:t>God of power and might,</a:t>
            </a:r>
          </a:p>
          <a:p>
            <a:pPr>
              <a:lnSpc>
                <a:spcPts val="6151"/>
              </a:lnSpc>
            </a:pPr>
            <a:r>
              <a:rPr lang="en-US" sz="4731" u="sng" dirty="0">
                <a:solidFill>
                  <a:schemeClr val="bg1"/>
                </a:solidFill>
                <a:latin typeface="Glacial Indifference Bold"/>
              </a:rPr>
              <a:t>Heaven and earth are full of your glory.</a:t>
            </a:r>
          </a:p>
          <a:p>
            <a:pPr>
              <a:lnSpc>
                <a:spcPts val="6151"/>
              </a:lnSpc>
            </a:pPr>
            <a:r>
              <a:rPr lang="en-US" sz="4731" u="sng" dirty="0">
                <a:solidFill>
                  <a:schemeClr val="bg1"/>
                </a:solidFill>
                <a:latin typeface="Glacial Indifference Bold"/>
              </a:rPr>
              <a:t>Hosanna in the highest.</a:t>
            </a:r>
          </a:p>
          <a:p>
            <a:pPr>
              <a:lnSpc>
                <a:spcPts val="6151"/>
              </a:lnSpc>
            </a:pPr>
            <a:endParaRPr lang="en-US" sz="4731" u="sng" dirty="0">
              <a:solidFill>
                <a:schemeClr val="bg1"/>
              </a:solidFill>
              <a:latin typeface="Glacial Indifference Bold"/>
            </a:endParaRPr>
          </a:p>
          <a:p>
            <a:pPr>
              <a:lnSpc>
                <a:spcPts val="6151"/>
              </a:lnSpc>
            </a:pPr>
            <a:r>
              <a:rPr lang="en-US" sz="4731" u="sng" dirty="0">
                <a:solidFill>
                  <a:schemeClr val="bg1"/>
                </a:solidFill>
                <a:latin typeface="Glacial Indifference Bold"/>
              </a:rPr>
              <a:t>Blessed is he who comes in the name</a:t>
            </a:r>
          </a:p>
          <a:p>
            <a:pPr>
              <a:lnSpc>
                <a:spcPts val="6151"/>
              </a:lnSpc>
            </a:pPr>
            <a:r>
              <a:rPr lang="en-US" sz="4731" u="sng" dirty="0">
                <a:solidFill>
                  <a:schemeClr val="bg1"/>
                </a:solidFill>
                <a:latin typeface="Glacial Indifference Bold"/>
              </a:rPr>
              <a:t>    of the Lord.</a:t>
            </a:r>
          </a:p>
          <a:p>
            <a:pPr>
              <a:lnSpc>
                <a:spcPts val="6151"/>
              </a:lnSpc>
            </a:pPr>
            <a:r>
              <a:rPr lang="en-US" sz="4731" u="sng" dirty="0">
                <a:solidFill>
                  <a:schemeClr val="bg1"/>
                </a:solidFill>
                <a:latin typeface="Glacial Indifference Bold"/>
              </a:rPr>
              <a:t>Hosanna in the highest</a:t>
            </a:r>
            <a:r>
              <a:rPr lang="en-US" sz="4731" dirty="0">
                <a:solidFill>
                  <a:schemeClr val="bg1"/>
                </a:solidFill>
                <a:latin typeface="Glacial Indifference Bold"/>
              </a:rPr>
              <a:t>.</a:t>
            </a: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gn="ctr">
              <a:lnSpc>
                <a:spcPts val="6151"/>
              </a:lnSpc>
            </a:pPr>
            <a:endParaRPr lang="en-US" sz="4731" dirty="0">
              <a:solidFill>
                <a:srgbClr val="00415F"/>
              </a:solidFill>
              <a:latin typeface="Glacial Indifference Bold"/>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96412" y="303265"/>
            <a:ext cx="14411053" cy="10211385"/>
          </a:xfrm>
          <a:prstGeom prst="rect">
            <a:avLst/>
          </a:prstGeom>
        </p:spPr>
        <p:txBody>
          <a:bodyPr lIns="0" tIns="0" rIns="0" bIns="0" rtlCol="0" anchor="t">
            <a:spAutoFit/>
          </a:bodyPr>
          <a:lstStyle/>
          <a:p>
            <a:pPr>
              <a:lnSpc>
                <a:spcPts val="4691"/>
              </a:lnSpc>
            </a:pPr>
            <a:r>
              <a:rPr lang="en-US" sz="3608" dirty="0">
                <a:solidFill>
                  <a:schemeClr val="bg1"/>
                </a:solidFill>
                <a:latin typeface="Glacial Indifference"/>
              </a:rPr>
              <a:t>Lord, listen to the prayer we make in Jesus’ name; through the Holy Spirit’s power, gentle as a dove, may this bread and this wine be for us Jesus’ body and blood.</a:t>
            </a:r>
          </a:p>
          <a:p>
            <a:pPr>
              <a:lnSpc>
                <a:spcPts val="4691"/>
              </a:lnSpc>
            </a:pPr>
            <a:endParaRPr lang="en-US" sz="3608" dirty="0">
              <a:solidFill>
                <a:schemeClr val="bg1"/>
              </a:solidFill>
              <a:latin typeface="Glacial Indifference"/>
            </a:endParaRPr>
          </a:p>
          <a:p>
            <a:pPr>
              <a:lnSpc>
                <a:spcPts val="4691"/>
              </a:lnSpc>
            </a:pPr>
            <a:r>
              <a:rPr lang="en-US" sz="3608" dirty="0">
                <a:solidFill>
                  <a:schemeClr val="bg1"/>
                </a:solidFill>
                <a:latin typeface="Glacial Indifference"/>
              </a:rPr>
              <a:t>Lord, we remember</a:t>
            </a:r>
          </a:p>
          <a:p>
            <a:pPr>
              <a:lnSpc>
                <a:spcPts val="4691"/>
              </a:lnSpc>
            </a:pPr>
            <a:r>
              <a:rPr lang="en-US" sz="3608" dirty="0">
                <a:solidFill>
                  <a:schemeClr val="bg1"/>
                </a:solidFill>
                <a:latin typeface="Glacial Indifference"/>
              </a:rPr>
              <a:t>when Jesus had supper with his friends</a:t>
            </a:r>
          </a:p>
          <a:p>
            <a:pPr>
              <a:lnSpc>
                <a:spcPts val="4691"/>
              </a:lnSpc>
            </a:pPr>
            <a:r>
              <a:rPr lang="en-US" sz="3608" dirty="0">
                <a:solidFill>
                  <a:schemeClr val="bg1"/>
                </a:solidFill>
                <a:latin typeface="Glacial Indifference"/>
              </a:rPr>
              <a:t>    the night before he died, he took the bread;</a:t>
            </a:r>
          </a:p>
          <a:p>
            <a:pPr>
              <a:lnSpc>
                <a:spcPts val="4691"/>
              </a:lnSpc>
            </a:pPr>
            <a:r>
              <a:rPr lang="en-US" sz="3608" dirty="0">
                <a:solidFill>
                  <a:schemeClr val="bg1"/>
                </a:solidFill>
                <a:latin typeface="Glacial Indifference"/>
              </a:rPr>
              <a:t>he thanked you, broke it, gave it to his friends and said:</a:t>
            </a:r>
          </a:p>
          <a:p>
            <a:pPr>
              <a:lnSpc>
                <a:spcPts val="4691"/>
              </a:lnSpc>
            </a:pPr>
            <a:r>
              <a:rPr lang="en-US" sz="3608" dirty="0">
                <a:solidFill>
                  <a:schemeClr val="bg1"/>
                </a:solidFill>
                <a:latin typeface="Glacial Indifference"/>
              </a:rPr>
              <a:t>Take this and eat it – this is my body,</a:t>
            </a:r>
          </a:p>
          <a:p>
            <a:pPr>
              <a:lnSpc>
                <a:spcPts val="4691"/>
              </a:lnSpc>
            </a:pPr>
            <a:r>
              <a:rPr lang="en-US" sz="3608" dirty="0">
                <a:solidFill>
                  <a:schemeClr val="bg1"/>
                </a:solidFill>
                <a:latin typeface="Glacial Indifference"/>
              </a:rPr>
              <a:t>    given for you.</a:t>
            </a:r>
          </a:p>
          <a:p>
            <a:pPr>
              <a:lnSpc>
                <a:spcPts val="4691"/>
              </a:lnSpc>
            </a:pPr>
            <a:r>
              <a:rPr lang="en-US" sz="3608" dirty="0">
                <a:solidFill>
                  <a:schemeClr val="bg1"/>
                </a:solidFill>
                <a:latin typeface="Glacial Indifference"/>
              </a:rPr>
              <a:t>Do this to remember me.</a:t>
            </a:r>
          </a:p>
          <a:p>
            <a:pPr>
              <a:lnSpc>
                <a:spcPts val="4691"/>
              </a:lnSpc>
            </a:pPr>
            <a:r>
              <a:rPr lang="en-US" sz="3608" dirty="0">
                <a:solidFill>
                  <a:schemeClr val="bg1"/>
                </a:solidFill>
                <a:latin typeface="Glacial Indifference"/>
              </a:rPr>
              <a:t>After supper, Jesus took the cup of wine;</a:t>
            </a:r>
          </a:p>
          <a:p>
            <a:pPr>
              <a:lnSpc>
                <a:spcPts val="4691"/>
              </a:lnSpc>
            </a:pPr>
            <a:r>
              <a:rPr lang="en-US" sz="3608" dirty="0">
                <a:solidFill>
                  <a:schemeClr val="bg1"/>
                </a:solidFill>
                <a:latin typeface="Glacial Indifference"/>
              </a:rPr>
              <a:t>he thanked you, gave it to his friends and said:</a:t>
            </a:r>
          </a:p>
          <a:p>
            <a:pPr>
              <a:lnSpc>
                <a:spcPts val="4691"/>
              </a:lnSpc>
            </a:pPr>
            <a:r>
              <a:rPr lang="en-US" sz="3608" dirty="0">
                <a:solidFill>
                  <a:schemeClr val="bg1"/>
                </a:solidFill>
                <a:latin typeface="Glacial Indifference"/>
              </a:rPr>
              <a:t>All of you drink from this cup,</a:t>
            </a:r>
          </a:p>
          <a:p>
            <a:pPr>
              <a:lnSpc>
                <a:spcPts val="4691"/>
              </a:lnSpc>
            </a:pPr>
            <a:r>
              <a:rPr lang="en-US" sz="3608" dirty="0">
                <a:solidFill>
                  <a:schemeClr val="bg1"/>
                </a:solidFill>
                <a:latin typeface="Glacial Indifference"/>
              </a:rPr>
              <a:t>because this is my blood – the new promise of God’s love.</a:t>
            </a:r>
          </a:p>
          <a:p>
            <a:pPr>
              <a:lnSpc>
                <a:spcPts val="4691"/>
              </a:lnSpc>
            </a:pPr>
            <a:r>
              <a:rPr lang="en-US" sz="3608" dirty="0">
                <a:solidFill>
                  <a:schemeClr val="bg1"/>
                </a:solidFill>
                <a:latin typeface="Glacial Indifference"/>
              </a:rPr>
              <a:t>    Do this every time you drink it to remember me.</a:t>
            </a:r>
          </a:p>
          <a:p>
            <a:pPr algn="ctr">
              <a:lnSpc>
                <a:spcPts val="4691"/>
              </a:lnSpc>
            </a:pPr>
            <a:endParaRPr lang="en-US" sz="3608" dirty="0">
              <a:solidFill>
                <a:srgbClr val="00415F"/>
              </a:solidFill>
              <a:latin typeface="Glacial Indifference"/>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27356" y="1867521"/>
            <a:ext cx="15597581" cy="4533130"/>
          </a:xfrm>
          <a:prstGeom prst="rect">
            <a:avLst/>
          </a:prstGeom>
        </p:spPr>
        <p:txBody>
          <a:bodyPr lIns="0" tIns="0" rIns="0" bIns="0" rtlCol="0" anchor="t">
            <a:spAutoFit/>
          </a:bodyPr>
          <a:lstStyle/>
          <a:p>
            <a:pPr>
              <a:lnSpc>
                <a:spcPts val="6004"/>
              </a:lnSpc>
            </a:pPr>
            <a:r>
              <a:rPr lang="en-US" sz="4618" dirty="0">
                <a:solidFill>
                  <a:schemeClr val="bg1"/>
                </a:solidFill>
                <a:latin typeface="Glacial Indifference"/>
              </a:rPr>
              <a:t>Together we remember that Jesus is always with us and say:</a:t>
            </a:r>
          </a:p>
          <a:p>
            <a:pPr>
              <a:lnSpc>
                <a:spcPts val="6004"/>
              </a:lnSpc>
            </a:pPr>
            <a:endParaRPr lang="en-US" sz="4618" dirty="0">
              <a:solidFill>
                <a:schemeClr val="bg1"/>
              </a:solidFill>
              <a:latin typeface="Glacial Indifference"/>
            </a:endParaRPr>
          </a:p>
          <a:p>
            <a:pPr>
              <a:lnSpc>
                <a:spcPts val="6004"/>
              </a:lnSpc>
            </a:pPr>
            <a:r>
              <a:rPr lang="en-US" sz="4618" u="sng" dirty="0">
                <a:solidFill>
                  <a:schemeClr val="bg1"/>
                </a:solidFill>
                <a:latin typeface="Glacial Indifference Bold"/>
              </a:rPr>
              <a:t>Christ has died.</a:t>
            </a:r>
          </a:p>
          <a:p>
            <a:pPr>
              <a:lnSpc>
                <a:spcPts val="6004"/>
              </a:lnSpc>
            </a:pPr>
            <a:r>
              <a:rPr lang="en-US" sz="4618" u="sng" dirty="0">
                <a:solidFill>
                  <a:schemeClr val="bg1"/>
                </a:solidFill>
                <a:latin typeface="Glacial Indifference Bold"/>
              </a:rPr>
              <a:t>Christ is risen.</a:t>
            </a:r>
          </a:p>
          <a:p>
            <a:pPr>
              <a:lnSpc>
                <a:spcPts val="6004"/>
              </a:lnSpc>
            </a:pPr>
            <a:r>
              <a:rPr lang="en-US" sz="4618" u="sng" dirty="0">
                <a:solidFill>
                  <a:schemeClr val="bg1"/>
                </a:solidFill>
                <a:latin typeface="Glacial Indifference Bold"/>
              </a:rPr>
              <a:t>Christ will come in glory.</a:t>
            </a:r>
          </a:p>
          <a:p>
            <a:pPr algn="ctr">
              <a:lnSpc>
                <a:spcPts val="6004"/>
              </a:lnSpc>
            </a:pPr>
            <a:endParaRPr lang="en-US" sz="4618" dirty="0">
              <a:solidFill>
                <a:srgbClr val="00415F"/>
              </a:solidFill>
              <a:latin typeface="Glacial Indifference Bold"/>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3676" y="543421"/>
            <a:ext cx="14032405" cy="9156353"/>
          </a:xfrm>
          <a:prstGeom prst="rect">
            <a:avLst/>
          </a:prstGeom>
        </p:spPr>
        <p:txBody>
          <a:bodyPr lIns="0" tIns="0" rIns="0" bIns="0" rtlCol="0" anchor="t">
            <a:spAutoFit/>
          </a:bodyPr>
          <a:lstStyle/>
          <a:p>
            <a:pPr>
              <a:lnSpc>
                <a:spcPts val="4234"/>
              </a:lnSpc>
            </a:pPr>
            <a:r>
              <a:rPr lang="en-US" sz="3257" dirty="0">
                <a:solidFill>
                  <a:schemeClr val="bg1"/>
                </a:solidFill>
                <a:latin typeface="Glacial Indifference"/>
              </a:rPr>
              <a:t>Lord, as we remember your Son, Jesus Christ,</a:t>
            </a:r>
          </a:p>
          <a:p>
            <a:pPr>
              <a:lnSpc>
                <a:spcPts val="4234"/>
              </a:lnSpc>
            </a:pPr>
            <a:r>
              <a:rPr lang="en-US" sz="3257" dirty="0">
                <a:solidFill>
                  <a:schemeClr val="bg1"/>
                </a:solidFill>
                <a:latin typeface="Glacial Indifference"/>
              </a:rPr>
              <a:t>who died on the cross and rose again,</a:t>
            </a:r>
          </a:p>
          <a:p>
            <a:pPr>
              <a:lnSpc>
                <a:spcPts val="4234"/>
              </a:lnSpc>
            </a:pPr>
            <a:r>
              <a:rPr lang="en-US" sz="3257" dirty="0">
                <a:solidFill>
                  <a:schemeClr val="bg1"/>
                </a:solidFill>
                <a:latin typeface="Glacial Indifference"/>
              </a:rPr>
              <a:t>we offer you these and all the gifts</a:t>
            </a:r>
          </a:p>
          <a:p>
            <a:pPr>
              <a:lnSpc>
                <a:spcPts val="4234"/>
              </a:lnSpc>
            </a:pPr>
            <a:r>
              <a:rPr lang="en-US" sz="3257" dirty="0">
                <a:solidFill>
                  <a:schemeClr val="bg1"/>
                </a:solidFill>
                <a:latin typeface="Glacial Indifference"/>
              </a:rPr>
              <a:t>    you freely give to us.</a:t>
            </a:r>
          </a:p>
          <a:p>
            <a:pPr>
              <a:lnSpc>
                <a:spcPts val="4234"/>
              </a:lnSpc>
            </a:pPr>
            <a:r>
              <a:rPr lang="en-US" sz="3257" dirty="0">
                <a:solidFill>
                  <a:schemeClr val="bg1"/>
                </a:solidFill>
                <a:latin typeface="Glacial Indifference"/>
              </a:rPr>
              <a:t>Send your Holy Spirit to be with us</a:t>
            </a:r>
          </a:p>
          <a:p>
            <a:pPr>
              <a:lnSpc>
                <a:spcPts val="4234"/>
              </a:lnSpc>
            </a:pPr>
            <a:r>
              <a:rPr lang="en-US" sz="3257" dirty="0">
                <a:solidFill>
                  <a:schemeClr val="bg1"/>
                </a:solidFill>
                <a:latin typeface="Glacial Indifference"/>
              </a:rPr>
              <a:t>and all who share this bread</a:t>
            </a:r>
          </a:p>
          <a:p>
            <a:pPr>
              <a:lnSpc>
                <a:spcPts val="4234"/>
              </a:lnSpc>
            </a:pPr>
            <a:r>
              <a:rPr lang="en-US" sz="3257" dirty="0">
                <a:solidFill>
                  <a:schemeClr val="bg1"/>
                </a:solidFill>
                <a:latin typeface="Glacial Indifference"/>
              </a:rPr>
              <a:t>    and drink from this cup.</a:t>
            </a:r>
          </a:p>
          <a:p>
            <a:pPr>
              <a:lnSpc>
                <a:spcPts val="4234"/>
              </a:lnSpc>
            </a:pPr>
            <a:r>
              <a:rPr lang="en-US" sz="3257" dirty="0">
                <a:solidFill>
                  <a:schemeClr val="bg1"/>
                </a:solidFill>
                <a:latin typeface="Glacial Indifference"/>
              </a:rPr>
              <a:t>Help us to trust you,</a:t>
            </a:r>
          </a:p>
          <a:p>
            <a:pPr>
              <a:lnSpc>
                <a:spcPts val="4234"/>
              </a:lnSpc>
            </a:pPr>
            <a:r>
              <a:rPr lang="en-US" sz="3257" dirty="0">
                <a:solidFill>
                  <a:schemeClr val="bg1"/>
                </a:solidFill>
                <a:latin typeface="Glacial Indifference"/>
              </a:rPr>
              <a:t>bring us closer together and welcome us,</a:t>
            </a:r>
          </a:p>
          <a:p>
            <a:pPr>
              <a:lnSpc>
                <a:spcPts val="4234"/>
              </a:lnSpc>
            </a:pPr>
            <a:r>
              <a:rPr lang="en-US" sz="3257" dirty="0">
                <a:solidFill>
                  <a:schemeClr val="bg1"/>
                </a:solidFill>
                <a:latin typeface="Glacial Indifference"/>
              </a:rPr>
              <a:t>with all your people,</a:t>
            </a:r>
          </a:p>
          <a:p>
            <a:pPr>
              <a:lnSpc>
                <a:spcPts val="4234"/>
              </a:lnSpc>
            </a:pPr>
            <a:r>
              <a:rPr lang="en-US" sz="3257" dirty="0">
                <a:solidFill>
                  <a:schemeClr val="bg1"/>
                </a:solidFill>
                <a:latin typeface="Glacial Indifference"/>
              </a:rPr>
              <a:t>into Jesus’ glorious kingdom.</a:t>
            </a:r>
          </a:p>
          <a:p>
            <a:pPr>
              <a:lnSpc>
                <a:spcPts val="4234"/>
              </a:lnSpc>
            </a:pPr>
            <a:endParaRPr lang="en-US" sz="3257" dirty="0">
              <a:solidFill>
                <a:schemeClr val="bg1"/>
              </a:solidFill>
              <a:latin typeface="Glacial Indifference"/>
            </a:endParaRPr>
          </a:p>
          <a:p>
            <a:pPr>
              <a:lnSpc>
                <a:spcPts val="4234"/>
              </a:lnSpc>
            </a:pPr>
            <a:r>
              <a:rPr lang="en-US" sz="3257" dirty="0">
                <a:solidFill>
                  <a:schemeClr val="bg1"/>
                </a:solidFill>
                <a:latin typeface="Glacial Indifference"/>
              </a:rPr>
              <a:t>All </a:t>
            </a:r>
            <a:r>
              <a:rPr lang="en-US" sz="3257" dirty="0" err="1">
                <a:solidFill>
                  <a:schemeClr val="bg1"/>
                </a:solidFill>
                <a:latin typeface="Glacial Indifference"/>
              </a:rPr>
              <a:t>honour</a:t>
            </a:r>
            <a:r>
              <a:rPr lang="en-US" sz="3257" dirty="0">
                <a:solidFill>
                  <a:schemeClr val="bg1"/>
                </a:solidFill>
                <a:latin typeface="Glacial Indifference"/>
              </a:rPr>
              <a:t> and glory belong to you, Creator God</a:t>
            </a:r>
          </a:p>
          <a:p>
            <a:pPr>
              <a:lnSpc>
                <a:spcPts val="4234"/>
              </a:lnSpc>
            </a:pPr>
            <a:r>
              <a:rPr lang="en-US" sz="3257" dirty="0">
                <a:solidFill>
                  <a:schemeClr val="bg1"/>
                </a:solidFill>
                <a:latin typeface="Glacial Indifference"/>
              </a:rPr>
              <a:t>through Jesus, your Son,</a:t>
            </a:r>
          </a:p>
          <a:p>
            <a:pPr>
              <a:lnSpc>
                <a:spcPts val="4234"/>
              </a:lnSpc>
            </a:pPr>
            <a:r>
              <a:rPr lang="en-US" sz="3257" dirty="0">
                <a:solidFill>
                  <a:schemeClr val="bg1"/>
                </a:solidFill>
                <a:latin typeface="Glacial Indifference"/>
              </a:rPr>
              <a:t>with the Holy Spirit:</a:t>
            </a:r>
          </a:p>
          <a:p>
            <a:pPr>
              <a:lnSpc>
                <a:spcPts val="4234"/>
              </a:lnSpc>
            </a:pPr>
            <a:r>
              <a:rPr lang="en-US" sz="3257" dirty="0">
                <a:solidFill>
                  <a:schemeClr val="bg1"/>
                </a:solidFill>
                <a:latin typeface="Glacial Indifference"/>
              </a:rPr>
              <a:t>one God, for ever and ever.</a:t>
            </a:r>
          </a:p>
          <a:p>
            <a:pPr algn="l">
              <a:lnSpc>
                <a:spcPts val="4234"/>
              </a:lnSpc>
            </a:pPr>
            <a:r>
              <a:rPr lang="en-US" sz="3257" dirty="0">
                <a:solidFill>
                  <a:schemeClr val="bg1"/>
                </a:solidFill>
                <a:latin typeface="Glacial Indifference"/>
              </a:rPr>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
        <p:nvSpPr>
          <p:cNvPr id="5" name="TextBox 3"/>
          <p:cNvSpPr txBox="1"/>
          <p:nvPr/>
        </p:nvSpPr>
        <p:spPr>
          <a:xfrm>
            <a:off x="762000" y="571500"/>
            <a:ext cx="16595624" cy="9258945"/>
          </a:xfrm>
          <a:prstGeom prst="rect">
            <a:avLst/>
          </a:prstGeom>
        </p:spPr>
        <p:txBody>
          <a:bodyPr lIns="0" tIns="0" rIns="0" bIns="0" rtlCol="0" anchor="t">
            <a:spAutoFit/>
          </a:bodyPr>
          <a:lstStyle/>
          <a:p>
            <a:pPr>
              <a:lnSpc>
                <a:spcPts val="5007"/>
              </a:lnSpc>
            </a:pPr>
            <a:r>
              <a:rPr lang="en-US" sz="3852" dirty="0">
                <a:solidFill>
                  <a:schemeClr val="bg1"/>
                </a:solidFill>
                <a:latin typeface="Glacial Indifference"/>
              </a:rPr>
              <a:t>Let us pray with confidence to Our God in heaven:</a:t>
            </a:r>
          </a:p>
          <a:p>
            <a:r>
              <a:rPr lang="en-GB" sz="4000" b="1" u="sng" dirty="0">
                <a:solidFill>
                  <a:schemeClr val="bg1"/>
                </a:solidFill>
                <a:latin typeface="Glacial Indifference" panose="020B0604020202020204" charset="0"/>
              </a:rPr>
              <a:t>Our Father, who art in heaven,</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hallowed be thy name;</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thy kingdom come;</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thy will be done;</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on earth as it is in heaven.</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Give us this day our daily bread.</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And forgive us our trespasses,</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as we forgive those who trespass against us.</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And lead us not into temptation;</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but deliver us from evil.</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For thine is the kingdom,</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the power and the glory,</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for ever and ever.</a:t>
            </a:r>
            <a:r>
              <a:rPr lang="en-GB" sz="7200" b="1" u="sng" dirty="0">
                <a:solidFill>
                  <a:schemeClr val="bg1"/>
                </a:solidFill>
                <a:latin typeface="Glacial Indifference" panose="020B0604020202020204" charset="0"/>
              </a:rPr>
              <a:t/>
            </a:r>
            <a:br>
              <a:rPr lang="en-GB" sz="7200" b="1" u="sng" dirty="0">
                <a:solidFill>
                  <a:schemeClr val="bg1"/>
                </a:solidFill>
                <a:latin typeface="Glacial Indifference" panose="020B0604020202020204" charset="0"/>
              </a:rPr>
            </a:br>
            <a:r>
              <a:rPr lang="en-GB" sz="4000" b="1" u="sng" dirty="0">
                <a:solidFill>
                  <a:schemeClr val="bg1"/>
                </a:solidFill>
                <a:latin typeface="Glacial Indifference" panose="020B0604020202020204" charset="0"/>
              </a:rPr>
              <a:t>Amen.</a:t>
            </a:r>
            <a:endParaRPr lang="en-US" sz="6600" b="1" u="sng" dirty="0">
              <a:solidFill>
                <a:schemeClr val="bg1"/>
              </a:solidFill>
              <a:latin typeface="Glacial Indifference" panose="020B06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3676" y="533896"/>
            <a:ext cx="16595624" cy="7053213"/>
          </a:xfrm>
          <a:prstGeom prst="rect">
            <a:avLst/>
          </a:prstGeom>
        </p:spPr>
        <p:txBody>
          <a:bodyPr lIns="0" tIns="0" rIns="0" bIns="0" rtlCol="0" anchor="t">
            <a:spAutoFit/>
          </a:bodyPr>
          <a:lstStyle/>
          <a:p>
            <a:pPr>
              <a:lnSpc>
                <a:spcPts val="5007"/>
              </a:lnSpc>
            </a:pPr>
            <a:r>
              <a:rPr lang="en-US" sz="3852" dirty="0">
                <a:solidFill>
                  <a:schemeClr val="bg1"/>
                </a:solidFill>
                <a:latin typeface="Glacial Indifference"/>
              </a:rPr>
              <a:t>Come, let us receive the body and blood of our Lord Jesus Christ, given for us, and feed on him in our hearts by faith with thanksgiving.</a:t>
            </a:r>
          </a:p>
          <a:p>
            <a:pPr>
              <a:lnSpc>
                <a:spcPts val="5007"/>
              </a:lnSpc>
            </a:pPr>
            <a:endParaRPr lang="en-US" sz="3852" dirty="0">
              <a:solidFill>
                <a:schemeClr val="bg1"/>
              </a:solidFill>
              <a:latin typeface="Glacial Indifference"/>
            </a:endParaRPr>
          </a:p>
          <a:p>
            <a:pPr>
              <a:lnSpc>
                <a:spcPts val="5007"/>
              </a:lnSpc>
            </a:pPr>
            <a:r>
              <a:rPr lang="en-US" sz="3852" dirty="0">
                <a:solidFill>
                  <a:schemeClr val="bg1"/>
                </a:solidFill>
                <a:latin typeface="Glacial Indifference Italics"/>
              </a:rPr>
              <a:t>The priest and people receive the communion.</a:t>
            </a:r>
          </a:p>
          <a:p>
            <a:pPr>
              <a:lnSpc>
                <a:spcPts val="5007"/>
              </a:lnSpc>
            </a:pPr>
            <a:endParaRPr lang="en-US" sz="3852" dirty="0">
              <a:solidFill>
                <a:schemeClr val="bg1"/>
              </a:solidFill>
              <a:latin typeface="Glacial Indifference Italics"/>
            </a:endParaRPr>
          </a:p>
          <a:p>
            <a:pPr>
              <a:lnSpc>
                <a:spcPts val="5007"/>
              </a:lnSpc>
            </a:pPr>
            <a:r>
              <a:rPr lang="en-US" sz="3852" dirty="0">
                <a:solidFill>
                  <a:schemeClr val="bg1"/>
                </a:solidFill>
                <a:latin typeface="Glacial Indifference Italics"/>
              </a:rPr>
              <a:t>The sacrament is administered with these words</a:t>
            </a:r>
          </a:p>
          <a:p>
            <a:pPr>
              <a:lnSpc>
                <a:spcPts val="5007"/>
              </a:lnSpc>
            </a:pPr>
            <a:endParaRPr lang="en-US" sz="3852" dirty="0">
              <a:solidFill>
                <a:schemeClr val="bg1"/>
              </a:solidFill>
              <a:latin typeface="Glacial Indifference Italics"/>
            </a:endParaRPr>
          </a:p>
          <a:p>
            <a:pPr>
              <a:lnSpc>
                <a:spcPts val="5007"/>
              </a:lnSpc>
            </a:pPr>
            <a:r>
              <a:rPr lang="en-US" sz="3852" dirty="0">
                <a:solidFill>
                  <a:schemeClr val="bg1"/>
                </a:solidFill>
                <a:latin typeface="Glacial Indifference"/>
              </a:rPr>
              <a:t>The body of Christ. </a:t>
            </a:r>
            <a:r>
              <a:rPr lang="en-US" sz="3852" u="sng" dirty="0">
                <a:solidFill>
                  <a:schemeClr val="bg1"/>
                </a:solidFill>
                <a:latin typeface="Glacial Indifference"/>
              </a:rPr>
              <a:t>Amen.</a:t>
            </a:r>
          </a:p>
          <a:p>
            <a:pPr>
              <a:lnSpc>
                <a:spcPts val="5007"/>
              </a:lnSpc>
            </a:pPr>
            <a:endParaRPr lang="en-US" sz="3852" dirty="0">
              <a:solidFill>
                <a:srgbClr val="00415F"/>
              </a:solidFill>
              <a:latin typeface="Glacial Indifference"/>
            </a:endParaRPr>
          </a:p>
          <a:p>
            <a:pPr>
              <a:lnSpc>
                <a:spcPts val="5007"/>
              </a:lnSpc>
            </a:pPr>
            <a:endParaRPr lang="en-US" sz="3852" dirty="0">
              <a:solidFill>
                <a:srgbClr val="00415F"/>
              </a:solidFill>
              <a:latin typeface="Glacial Indifference"/>
            </a:endParaRPr>
          </a:p>
          <a:p>
            <a:pPr algn="l">
              <a:lnSpc>
                <a:spcPts val="5007"/>
              </a:lnSpc>
            </a:pPr>
            <a:endParaRPr lang="en-US" sz="3852" dirty="0">
              <a:solidFill>
                <a:srgbClr val="00415F"/>
              </a:solidFill>
              <a:latin typeface="Glacial Indifference"/>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3676" y="524371"/>
            <a:ext cx="17286019" cy="10664201"/>
          </a:xfrm>
          <a:prstGeom prst="rect">
            <a:avLst/>
          </a:prstGeom>
        </p:spPr>
        <p:txBody>
          <a:bodyPr lIns="0" tIns="0" rIns="0" bIns="0" rtlCol="0" anchor="t">
            <a:spAutoFit/>
          </a:bodyPr>
          <a:lstStyle/>
          <a:p>
            <a:pPr>
              <a:lnSpc>
                <a:spcPts val="7581"/>
              </a:lnSpc>
            </a:pPr>
            <a:r>
              <a:rPr lang="en-US" sz="5831" dirty="0">
                <a:solidFill>
                  <a:schemeClr val="bg1"/>
                </a:solidFill>
                <a:latin typeface="Glacial Indifference"/>
              </a:rPr>
              <a:t>God, we are going now, but we do not have to say goodbye to you; you are always with us. May we leave here today, with hope and joy, to face the future. We make our prayer through Jesus, your Son, who lives and reigns with you for ever.</a:t>
            </a:r>
          </a:p>
          <a:p>
            <a:pPr>
              <a:lnSpc>
                <a:spcPts val="7581"/>
              </a:lnSpc>
            </a:pPr>
            <a:r>
              <a:rPr lang="en-US" sz="5831" dirty="0">
                <a:solidFill>
                  <a:schemeClr val="bg1"/>
                </a:solidFill>
                <a:latin typeface="Glacial Indifference"/>
              </a:rPr>
              <a:t>+And the Blessing of God, Creator, Son and Holy Spirit be with you today and always. </a:t>
            </a:r>
            <a:r>
              <a:rPr lang="en-US" sz="5831" u="sng" dirty="0">
                <a:solidFill>
                  <a:schemeClr val="bg1"/>
                </a:solidFill>
                <a:latin typeface="Glacial Indifference Bold"/>
              </a:rPr>
              <a:t>Amen</a:t>
            </a:r>
            <a:r>
              <a:rPr lang="en-US" sz="5831" u="sng" dirty="0">
                <a:solidFill>
                  <a:schemeClr val="bg1"/>
                </a:solidFill>
                <a:latin typeface="Glacial Indifference"/>
              </a:rPr>
              <a:t>.</a:t>
            </a:r>
          </a:p>
          <a:p>
            <a:pPr>
              <a:lnSpc>
                <a:spcPts val="7581"/>
              </a:lnSpc>
            </a:pPr>
            <a:endParaRPr lang="en-US" sz="5831"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gn="l">
              <a:lnSpc>
                <a:spcPts val="7581"/>
              </a:lnSpc>
            </a:pPr>
            <a:endParaRPr lang="en-US" sz="5831" dirty="0">
              <a:solidFill>
                <a:srgbClr val="00415F"/>
              </a:solidFill>
              <a:latin typeface="Glacial Indifference"/>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7772400" y="1333499"/>
            <a:ext cx="11544306" cy="2242537"/>
          </a:xfrm>
          <a:prstGeom prst="rect">
            <a:avLst/>
          </a:prstGeom>
        </p:spPr>
        <p:txBody>
          <a:bodyPr wrap="square" lIns="0" tIns="0" rIns="0" bIns="0" rtlCol="0" anchor="t">
            <a:spAutoFit/>
          </a:bodyPr>
          <a:lstStyle/>
          <a:p>
            <a:pPr algn="ctr">
              <a:lnSpc>
                <a:spcPts val="16305"/>
              </a:lnSpc>
            </a:pPr>
            <a:r>
              <a:rPr lang="en-US" sz="20382" dirty="0">
                <a:solidFill>
                  <a:srgbClr val="00415F"/>
                </a:solidFill>
                <a:latin typeface="Open Sans"/>
              </a:rPr>
              <a:t>Song: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7992046" y="152400"/>
            <a:ext cx="10090413" cy="10669588"/>
          </a:xfrm>
          <a:prstGeom prst="rect">
            <a:avLst/>
          </a:prstGeom>
        </p:spPr>
        <p:txBody>
          <a:bodyPr lIns="0" tIns="0" rIns="0" bIns="0" rtlCol="0" anchor="t">
            <a:spAutoFit/>
          </a:bodyPr>
          <a:lstStyle/>
          <a:p>
            <a:pPr algn="ctr">
              <a:lnSpc>
                <a:spcPts val="3152"/>
              </a:lnSpc>
            </a:pPr>
            <a:r>
              <a:rPr lang="en-US" sz="3940" dirty="0">
                <a:solidFill>
                  <a:srgbClr val="00415F"/>
                </a:solidFill>
                <a:latin typeface="Open Sans Bold"/>
              </a:rPr>
              <a:t>Adapted from</a:t>
            </a:r>
          </a:p>
          <a:p>
            <a:pPr algn="ctr">
              <a:lnSpc>
                <a:spcPts val="3152"/>
              </a:lnSpc>
            </a:pPr>
            <a:endParaRPr lang="en-US" sz="3940" dirty="0">
              <a:solidFill>
                <a:srgbClr val="00415F"/>
              </a:solidFill>
              <a:latin typeface="Open Sans Bold"/>
            </a:endParaRPr>
          </a:p>
          <a:p>
            <a:pPr algn="ctr">
              <a:lnSpc>
                <a:spcPts val="3152"/>
              </a:lnSpc>
            </a:pPr>
            <a:r>
              <a:rPr lang="en-US" sz="3940" dirty="0">
                <a:solidFill>
                  <a:srgbClr val="00415F"/>
                </a:solidFill>
                <a:latin typeface="Open Sans"/>
              </a:rPr>
              <a:t>S. Daly, </a:t>
            </a:r>
            <a:r>
              <a:rPr lang="en-US" sz="3940" dirty="0">
                <a:solidFill>
                  <a:srgbClr val="00415F"/>
                </a:solidFill>
                <a:latin typeface="Open Sans"/>
                <a:hlinkClick r:id="rId2"/>
              </a:rPr>
              <a:t>http://www.timeforassembly.co.uk/leaversmass1.html</a:t>
            </a:r>
            <a:endParaRPr lang="en-US" sz="3940" dirty="0">
              <a:solidFill>
                <a:srgbClr val="00415F"/>
              </a:solidFill>
              <a:latin typeface="Open Sans"/>
            </a:endParaRPr>
          </a:p>
          <a:p>
            <a:pPr algn="ctr">
              <a:lnSpc>
                <a:spcPts val="3152"/>
              </a:lnSpc>
            </a:pPr>
            <a:endParaRPr lang="en-US" sz="3940" dirty="0">
              <a:solidFill>
                <a:srgbClr val="00415F"/>
              </a:solidFill>
              <a:latin typeface="Open Sans"/>
            </a:endParaRPr>
          </a:p>
          <a:p>
            <a:pPr algn="ctr">
              <a:lnSpc>
                <a:spcPts val="3152"/>
              </a:lnSpc>
            </a:pPr>
            <a:r>
              <a:rPr lang="en-US" sz="3940" dirty="0">
                <a:solidFill>
                  <a:srgbClr val="00415F"/>
                </a:solidFill>
                <a:latin typeface="Open Sans"/>
              </a:rPr>
              <a:t>Intercessions by Julie Palmer</a:t>
            </a:r>
          </a:p>
          <a:p>
            <a:pPr algn="ctr">
              <a:lnSpc>
                <a:spcPts val="3152"/>
              </a:lnSpc>
            </a:pPr>
            <a:endParaRPr lang="en-US" sz="3940" dirty="0">
              <a:solidFill>
                <a:srgbClr val="00415F"/>
              </a:solidFill>
              <a:latin typeface="Open Sans"/>
            </a:endParaRPr>
          </a:p>
          <a:p>
            <a:pPr algn="ctr">
              <a:lnSpc>
                <a:spcPts val="3152"/>
              </a:lnSpc>
            </a:pPr>
            <a:endParaRPr lang="en-US" sz="3940" dirty="0">
              <a:solidFill>
                <a:srgbClr val="00415F"/>
              </a:solidFill>
              <a:latin typeface="Open Sans"/>
            </a:endParaRPr>
          </a:p>
          <a:p>
            <a:pPr algn="ctr">
              <a:lnSpc>
                <a:spcPts val="3152"/>
              </a:lnSpc>
            </a:pPr>
            <a:r>
              <a:rPr lang="en-US" sz="3940" dirty="0">
                <a:solidFill>
                  <a:srgbClr val="00415F"/>
                </a:solidFill>
                <a:latin typeface="Open Sans"/>
                <a:hlinkClick r:id="rId3"/>
              </a:rPr>
              <a:t>https://www.churchinwales.org.uk/en/publications/liturgy/</a:t>
            </a:r>
            <a:endParaRPr lang="en-US" sz="3940" dirty="0">
              <a:solidFill>
                <a:srgbClr val="00415F"/>
              </a:solidFill>
              <a:latin typeface="Open Sans"/>
            </a:endParaRPr>
          </a:p>
          <a:p>
            <a:pPr algn="ctr">
              <a:lnSpc>
                <a:spcPts val="3152"/>
              </a:lnSpc>
            </a:pPr>
            <a:endParaRPr lang="en-US" sz="3940" dirty="0">
              <a:solidFill>
                <a:srgbClr val="00415F"/>
              </a:solidFill>
              <a:latin typeface="Open Sans"/>
            </a:endParaRPr>
          </a:p>
          <a:p>
            <a:pPr algn="ctr">
              <a:lnSpc>
                <a:spcPts val="3152"/>
              </a:lnSpc>
            </a:pPr>
            <a:endParaRPr lang="en-US" sz="3940" dirty="0">
              <a:solidFill>
                <a:srgbClr val="00415F"/>
              </a:solidFill>
              <a:latin typeface="Open Sans"/>
            </a:endParaRPr>
          </a:p>
          <a:p>
            <a:pPr algn="ctr">
              <a:lnSpc>
                <a:spcPts val="3152"/>
              </a:lnSpc>
            </a:pPr>
            <a:r>
              <a:rPr lang="en-US" sz="3940" dirty="0">
                <a:solidFill>
                  <a:srgbClr val="00415F"/>
                </a:solidFill>
                <a:latin typeface="Open Sans"/>
                <a:hlinkClick r:id="rId4"/>
              </a:rPr>
              <a:t>https://www.ofw-adelaide.org.au/uploads/1/2/3/2/123292439/eucharistic_prayers_for_masses_with_children__v4_.doc</a:t>
            </a:r>
            <a:endParaRPr lang="en-US" sz="3940" dirty="0">
              <a:solidFill>
                <a:srgbClr val="00415F"/>
              </a:solidFill>
              <a:latin typeface="Open Sans"/>
            </a:endParaRPr>
          </a:p>
          <a:p>
            <a:pPr algn="ctr">
              <a:lnSpc>
                <a:spcPts val="3152"/>
              </a:lnSpc>
            </a:pPr>
            <a:endParaRPr lang="en-US" sz="3940" dirty="0">
              <a:solidFill>
                <a:srgbClr val="00415F"/>
              </a:solidFill>
              <a:latin typeface="Open Sans"/>
            </a:endParaRPr>
          </a:p>
          <a:p>
            <a:pPr algn="ctr">
              <a:lnSpc>
                <a:spcPts val="3152"/>
              </a:lnSpc>
            </a:pPr>
            <a:r>
              <a:rPr lang="en-US" sz="3940" dirty="0">
                <a:solidFill>
                  <a:srgbClr val="00415F"/>
                </a:solidFill>
                <a:latin typeface="Open Sans"/>
                <a:hlinkClick r:id="rId5"/>
              </a:rPr>
              <a:t>https://www.churchofengland.org/prayer-and-worship/worship-texts-and-resources/common-worship/common-material/collects-and-post-16</a:t>
            </a:r>
            <a:endParaRPr lang="en-US" sz="3940" dirty="0">
              <a:solidFill>
                <a:srgbClr val="00415F"/>
              </a:solidFill>
              <a:latin typeface="Open Sans"/>
            </a:endParaRPr>
          </a:p>
          <a:p>
            <a:pPr algn="ctr">
              <a:lnSpc>
                <a:spcPts val="3152"/>
              </a:lnSpc>
            </a:pPr>
            <a:r>
              <a:rPr lang="en-US" sz="3940" dirty="0">
                <a:solidFill>
                  <a:srgbClr val="00415F"/>
                </a:solidFill>
                <a:latin typeface="Open Sans"/>
              </a:rPr>
              <a:t>/</a:t>
            </a:r>
          </a:p>
          <a:p>
            <a:pPr algn="ctr">
              <a:lnSpc>
                <a:spcPts val="3152"/>
              </a:lnSpc>
            </a:pPr>
            <a:endParaRPr lang="en-US" sz="3940" dirty="0">
              <a:solidFill>
                <a:srgbClr val="00415F"/>
              </a:solidFill>
              <a:latin typeface="Open Sans"/>
            </a:endParaRPr>
          </a:p>
          <a:p>
            <a:pPr algn="ctr">
              <a:lnSpc>
                <a:spcPts val="3152"/>
              </a:lnSpc>
            </a:pPr>
            <a:r>
              <a:rPr lang="en-US" sz="3940" dirty="0">
                <a:solidFill>
                  <a:srgbClr val="00415F"/>
                </a:solidFill>
                <a:latin typeface="Open Sans Italics"/>
              </a:rPr>
              <a:t>With some original material by R Hill.</a:t>
            </a:r>
          </a:p>
          <a:p>
            <a:pPr algn="ctr">
              <a:lnSpc>
                <a:spcPts val="3152"/>
              </a:lnSpc>
            </a:pPr>
            <a:r>
              <a:rPr lang="en-US" sz="3940" dirty="0">
                <a:solidFill>
                  <a:srgbClr val="00415F"/>
                </a:solidFill>
                <a:latin typeface="Open Sans"/>
              </a:rPr>
              <a:t>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1046956"/>
            <a:ext cx="7239000" cy="723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7772400" y="1333499"/>
            <a:ext cx="11544306" cy="2242537"/>
          </a:xfrm>
          <a:prstGeom prst="rect">
            <a:avLst/>
          </a:prstGeom>
        </p:spPr>
        <p:txBody>
          <a:bodyPr wrap="square" lIns="0" tIns="0" rIns="0" bIns="0" rtlCol="0" anchor="t">
            <a:spAutoFit/>
          </a:bodyPr>
          <a:lstStyle/>
          <a:p>
            <a:pPr algn="ctr">
              <a:lnSpc>
                <a:spcPts val="16305"/>
              </a:lnSpc>
            </a:pPr>
            <a:r>
              <a:rPr lang="en-US" sz="20382" dirty="0">
                <a:solidFill>
                  <a:srgbClr val="00415F"/>
                </a:solidFill>
                <a:latin typeface="Open Sans"/>
              </a:rPr>
              <a:t>Song:</a:t>
            </a:r>
          </a:p>
        </p:txBody>
      </p:sp>
    </p:spTree>
    <p:extLst>
      <p:ext uri="{BB962C8B-B14F-4D97-AF65-F5344CB8AC3E}">
        <p14:creationId xmlns:p14="http://schemas.microsoft.com/office/powerpoint/2010/main" val="391658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981075"/>
            <a:ext cx="16230600" cy="7284045"/>
          </a:xfrm>
          <a:prstGeom prst="rect">
            <a:avLst/>
          </a:prstGeom>
        </p:spPr>
        <p:txBody>
          <a:bodyPr lIns="0" tIns="0" rIns="0" bIns="0" rtlCol="0" anchor="t">
            <a:spAutoFit/>
          </a:bodyPr>
          <a:lstStyle/>
          <a:p>
            <a:pPr>
              <a:lnSpc>
                <a:spcPts val="6778"/>
              </a:lnSpc>
            </a:pPr>
            <a:r>
              <a:rPr lang="en-US" sz="5214" dirty="0">
                <a:solidFill>
                  <a:schemeClr val="bg1"/>
                </a:solidFill>
                <a:latin typeface="Glacial Indifference Italics"/>
              </a:rPr>
              <a:t>Priest</a:t>
            </a:r>
          </a:p>
          <a:p>
            <a:r>
              <a:rPr lang="en-GB" sz="4000" dirty="0">
                <a:solidFill>
                  <a:schemeClr val="bg1"/>
                </a:solidFill>
                <a:latin typeface="Glacial Indifference" panose="020B0604020202020204" charset="0"/>
              </a:rPr>
              <a:t>God in Heaven,</a:t>
            </a:r>
          </a:p>
          <a:p>
            <a:r>
              <a:rPr lang="en-GB" sz="4000" dirty="0">
                <a:solidFill>
                  <a:schemeClr val="bg1"/>
                </a:solidFill>
                <a:latin typeface="Glacial Indifference" panose="020B0604020202020204" charset="0"/>
              </a:rPr>
              <a:t>You made the earth and all that is on it.  </a:t>
            </a:r>
          </a:p>
          <a:p>
            <a:r>
              <a:rPr lang="en-GB" sz="4000" dirty="0">
                <a:solidFill>
                  <a:schemeClr val="bg1"/>
                </a:solidFill>
                <a:latin typeface="Glacial Indifference" panose="020B0604020202020204" charset="0"/>
              </a:rPr>
              <a:t>You created wonderful things to feed all your children.</a:t>
            </a:r>
          </a:p>
          <a:p>
            <a:r>
              <a:rPr lang="en-GB" sz="4000" dirty="0">
                <a:solidFill>
                  <a:schemeClr val="bg1"/>
                </a:solidFill>
                <a:latin typeface="Glacial Indifference" panose="020B0604020202020204" charset="0"/>
              </a:rPr>
              <a:t>We give great thanks for all who work so hard to provide us with food.</a:t>
            </a:r>
          </a:p>
          <a:p>
            <a:r>
              <a:rPr lang="en-GB" sz="4000" dirty="0">
                <a:solidFill>
                  <a:schemeClr val="bg1"/>
                </a:solidFill>
                <a:latin typeface="Glacial Indifference" panose="020B0604020202020204" charset="0"/>
              </a:rPr>
              <a:t>We pray for all who do not have enough food.  We pray that those with plenty in our world will learn to share with those who have little.  We ask you to bless our gifts to the </a:t>
            </a:r>
            <a:r>
              <a:rPr lang="en-GB" sz="4000" dirty="0" err="1">
                <a:solidFill>
                  <a:schemeClr val="bg1"/>
                </a:solidFill>
                <a:latin typeface="Glacial Indifference" panose="020B0604020202020204" charset="0"/>
              </a:rPr>
              <a:t>FoodBank</a:t>
            </a:r>
            <a:r>
              <a:rPr lang="en-GB" sz="4000" dirty="0">
                <a:solidFill>
                  <a:schemeClr val="bg1"/>
                </a:solidFill>
                <a:latin typeface="Glacial Indifference" panose="020B0604020202020204" charset="0"/>
              </a:rPr>
              <a:t> that all may be fed and feel your love through our gifts of food.</a:t>
            </a:r>
          </a:p>
          <a:p>
            <a:r>
              <a:rPr lang="en-GB" sz="4000" b="1" dirty="0">
                <a:solidFill>
                  <a:schemeClr val="bg1"/>
                </a:solidFill>
                <a:latin typeface="Glacial Indifference" panose="020B0604020202020204" charset="0"/>
              </a:rPr>
              <a:t>Amen</a:t>
            </a:r>
          </a:p>
          <a:p>
            <a:pPr algn="ctr">
              <a:lnSpc>
                <a:spcPts val="6778"/>
              </a:lnSpc>
            </a:pPr>
            <a:endParaRPr lang="en-US" sz="5214" dirty="0">
              <a:solidFill>
                <a:srgbClr val="00415F"/>
              </a:solidFill>
              <a:latin typeface="Glacial Indifference"/>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30044" y="302541"/>
            <a:ext cx="16415065" cy="10123862"/>
          </a:xfrm>
          <a:prstGeom prst="rect">
            <a:avLst/>
          </a:prstGeom>
        </p:spPr>
        <p:txBody>
          <a:bodyPr lIns="0" tIns="0" rIns="0" bIns="0" rtlCol="0" anchor="t">
            <a:spAutoFit/>
          </a:bodyPr>
          <a:lstStyle/>
          <a:p>
            <a:pPr>
              <a:lnSpc>
                <a:spcPts val="6080"/>
              </a:lnSpc>
            </a:pPr>
            <a:r>
              <a:rPr lang="en-US" sz="4677" dirty="0">
                <a:solidFill>
                  <a:schemeClr val="bg1"/>
                </a:solidFill>
                <a:latin typeface="Glacial Indifference Italics"/>
              </a:rPr>
              <a:t>Priest</a:t>
            </a:r>
          </a:p>
          <a:p>
            <a:pPr algn="ctr">
              <a:lnSpc>
                <a:spcPts val="6080"/>
              </a:lnSpc>
            </a:pPr>
            <a:r>
              <a:rPr lang="en-US" sz="4677" dirty="0">
                <a:solidFill>
                  <a:schemeClr val="bg1"/>
                </a:solidFill>
                <a:latin typeface="Glacial Indifference"/>
              </a:rPr>
              <a:t>We take a moment to think about all that has happened this this week. In a moment of quiet let us think about all that was good but also if there was something that we should have done or should not have done, we take a moment to think about how not to do those things again.</a:t>
            </a:r>
          </a:p>
          <a:p>
            <a:pPr algn="ctr">
              <a:lnSpc>
                <a:spcPts val="6080"/>
              </a:lnSpc>
            </a:pPr>
            <a:r>
              <a:rPr lang="en-US" sz="4677" dirty="0">
                <a:solidFill>
                  <a:schemeClr val="bg1"/>
                </a:solidFill>
                <a:latin typeface="Glacial Indifference"/>
              </a:rPr>
              <a:t>(</a:t>
            </a:r>
            <a:r>
              <a:rPr lang="en-US" sz="4677" dirty="0">
                <a:solidFill>
                  <a:schemeClr val="bg1"/>
                </a:solidFill>
                <a:latin typeface="Glacial Indifference Italics"/>
              </a:rPr>
              <a:t>Silence)</a:t>
            </a:r>
          </a:p>
          <a:p>
            <a:pPr algn="ctr">
              <a:lnSpc>
                <a:spcPts val="6080"/>
              </a:lnSpc>
            </a:pPr>
            <a:r>
              <a:rPr lang="en-US" sz="4677" dirty="0">
                <a:solidFill>
                  <a:schemeClr val="bg1"/>
                </a:solidFill>
                <a:latin typeface="Glacial Indifference"/>
              </a:rPr>
              <a:t>+May you know that God in all God’s love for you hears your prayers and knows that you are sorry for things that should not have happened but also celebrates all the wonderful things you have done. </a:t>
            </a:r>
            <a:r>
              <a:rPr lang="en-US" sz="4677" b="1" u="sng" dirty="0">
                <a:solidFill>
                  <a:schemeClr val="bg1"/>
                </a:solidFill>
                <a:latin typeface="Glacial Indifference"/>
              </a:rPr>
              <a:t>Amen</a:t>
            </a:r>
          </a:p>
          <a:p>
            <a:pPr algn="ctr">
              <a:lnSpc>
                <a:spcPts val="6080"/>
              </a:lnSpc>
            </a:pPr>
            <a:endParaRPr lang="en-US" sz="4677" dirty="0">
              <a:solidFill>
                <a:srgbClr val="00415F"/>
              </a:solidFill>
              <a:latin typeface="Glacial Indifference"/>
            </a:endParaRPr>
          </a:p>
          <a:p>
            <a:pPr algn="ctr">
              <a:lnSpc>
                <a:spcPts val="6080"/>
              </a:lnSpc>
            </a:pPr>
            <a:endParaRPr lang="en-US" sz="4677" dirty="0">
              <a:solidFill>
                <a:srgbClr val="00415F"/>
              </a:solidFill>
              <a:latin typeface="Glacial Indifference"/>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65022" y="202989"/>
            <a:ext cx="17541920" cy="1461939"/>
          </a:xfrm>
          <a:prstGeom prst="rect">
            <a:avLst/>
          </a:prstGeom>
        </p:spPr>
        <p:txBody>
          <a:bodyPr lIns="0" tIns="0" rIns="0" bIns="0" rtlCol="0" anchor="t">
            <a:spAutoFit/>
          </a:bodyPr>
          <a:lstStyle/>
          <a:p>
            <a:pPr>
              <a:lnSpc>
                <a:spcPts val="5681"/>
              </a:lnSpc>
            </a:pPr>
            <a:endParaRPr lang="en-US" sz="4350" dirty="0">
              <a:solidFill>
                <a:schemeClr val="bg1"/>
              </a:solidFill>
              <a:latin typeface="Glacial Indifference"/>
            </a:endParaRPr>
          </a:p>
          <a:p>
            <a:pPr algn="ctr">
              <a:lnSpc>
                <a:spcPts val="5681"/>
              </a:lnSpc>
            </a:pPr>
            <a:endParaRPr lang="en-US" sz="4370" dirty="0">
              <a:solidFill>
                <a:srgbClr val="00415F"/>
              </a:solidFill>
              <a:latin typeface="Glacial Indifference Bo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pic>
        <p:nvPicPr>
          <p:cNvPr id="2" name="Online Media 1" title="God's Brilliantly Big Creation Story">
            <a:hlinkClick r:id="" action="ppaction://media"/>
            <a:extLst>
              <a:ext uri="{FF2B5EF4-FFF2-40B4-BE49-F238E27FC236}">
                <a16:creationId xmlns:a16="http://schemas.microsoft.com/office/drawing/2014/main" id="{ABA3D048-BCCB-212C-5713-E4275AFC580D}"/>
              </a:ext>
            </a:extLst>
          </p:cNvPr>
          <p:cNvPicPr>
            <a:picLocks noRot="1" noChangeAspect="1"/>
          </p:cNvPicPr>
          <p:nvPr>
            <a:videoFile r:link="rId1"/>
          </p:nvPr>
        </p:nvPicPr>
        <p:blipFill>
          <a:blip r:embed="rId4"/>
          <a:stretch>
            <a:fillRect/>
          </a:stretch>
        </p:blipFill>
        <p:spPr>
          <a:xfrm>
            <a:off x="-21491" y="12213"/>
            <a:ext cx="18330983" cy="103153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5997667" y="987011"/>
            <a:ext cx="13319039" cy="4180632"/>
          </a:xfrm>
          <a:prstGeom prst="rect">
            <a:avLst/>
          </a:prstGeom>
        </p:spPr>
        <p:txBody>
          <a:bodyPr lIns="0" tIns="0" rIns="0" bIns="0" rtlCol="0" anchor="t">
            <a:spAutoFit/>
          </a:bodyPr>
          <a:lstStyle/>
          <a:p>
            <a:pPr algn="ctr">
              <a:lnSpc>
                <a:spcPts val="16305"/>
              </a:lnSpc>
            </a:pPr>
            <a:r>
              <a:rPr lang="en-US" sz="20382" dirty="0">
                <a:solidFill>
                  <a:srgbClr val="00415F"/>
                </a:solidFill>
                <a:latin typeface="Open Sans"/>
              </a:rPr>
              <a:t>Talk</a:t>
            </a:r>
          </a:p>
          <a:p>
            <a:pPr algn="ctr">
              <a:lnSpc>
                <a:spcPts val="16305"/>
              </a:lnSpc>
            </a:pPr>
            <a:r>
              <a:rPr lang="en-US" sz="20382" dirty="0">
                <a:solidFill>
                  <a:srgbClr val="00415F"/>
                </a:solidFill>
                <a:latin typeface="Open Sans"/>
              </a:rPr>
              <a:t>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extLst>
      <p:ext uri="{BB962C8B-B14F-4D97-AF65-F5344CB8AC3E}">
        <p14:creationId xmlns:p14="http://schemas.microsoft.com/office/powerpoint/2010/main" val="149699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5997667" y="987011"/>
            <a:ext cx="13319039" cy="4180632"/>
          </a:xfrm>
          <a:prstGeom prst="rect">
            <a:avLst/>
          </a:prstGeom>
        </p:spPr>
        <p:txBody>
          <a:bodyPr lIns="0" tIns="0" rIns="0" bIns="0" rtlCol="0" anchor="t">
            <a:spAutoFit/>
          </a:bodyPr>
          <a:lstStyle/>
          <a:p>
            <a:pPr algn="ctr">
              <a:lnSpc>
                <a:spcPts val="16305"/>
              </a:lnSpc>
            </a:pPr>
            <a:r>
              <a:rPr lang="en-US" sz="20382" dirty="0">
                <a:solidFill>
                  <a:srgbClr val="00415F"/>
                </a:solidFill>
                <a:latin typeface="Open Sans"/>
              </a:rPr>
              <a:t>Song:</a:t>
            </a:r>
          </a:p>
          <a:p>
            <a:pPr algn="ctr">
              <a:lnSpc>
                <a:spcPts val="16305"/>
              </a:lnSpc>
            </a:pPr>
            <a:r>
              <a:rPr lang="en-US" sz="20382" dirty="0">
                <a:solidFill>
                  <a:srgbClr val="00415F"/>
                </a:solidFill>
                <a:latin typeface="Open Sans"/>
              </a:rPr>
              <a:t>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extLst>
      <p:ext uri="{BB962C8B-B14F-4D97-AF65-F5344CB8AC3E}">
        <p14:creationId xmlns:p14="http://schemas.microsoft.com/office/powerpoint/2010/main" val="179415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65022" y="222039"/>
            <a:ext cx="17922978" cy="9367757"/>
          </a:xfrm>
          <a:prstGeom prst="rect">
            <a:avLst/>
          </a:prstGeom>
        </p:spPr>
        <p:txBody>
          <a:bodyPr lIns="0" tIns="0" rIns="0" bIns="0" rtlCol="0" anchor="t">
            <a:spAutoFit/>
          </a:bodyPr>
          <a:lstStyle/>
          <a:p>
            <a:pPr>
              <a:lnSpc>
                <a:spcPts val="4299"/>
              </a:lnSpc>
            </a:pPr>
            <a:r>
              <a:rPr lang="en-US" sz="3307" dirty="0">
                <a:solidFill>
                  <a:schemeClr val="bg1"/>
                </a:solidFill>
                <a:latin typeface="Glacial Indifference Italics"/>
              </a:rPr>
              <a:t>Pupils</a:t>
            </a:r>
          </a:p>
          <a:p>
            <a:pPr>
              <a:lnSpc>
                <a:spcPts val="4299"/>
              </a:lnSpc>
            </a:pPr>
            <a:endParaRPr lang="en-US" sz="3307" dirty="0">
              <a:solidFill>
                <a:schemeClr val="bg1"/>
              </a:solidFill>
              <a:latin typeface="Glacial Indifference Italics"/>
            </a:endParaRPr>
          </a:p>
          <a:p>
            <a:r>
              <a:rPr lang="en-GB" sz="2800" dirty="0">
                <a:solidFill>
                  <a:schemeClr val="bg1"/>
                </a:solidFill>
                <a:latin typeface="Glacial Indifference" panose="020B0604020202020204" charset="0"/>
              </a:rPr>
              <a:t>Father, as we celebrate this season of thanksgiving We give thanks for the blessings of food, provision and nourishment. Lord, in your mercy. </a:t>
            </a:r>
            <a:r>
              <a:rPr lang="en-GB" sz="2800" b="1" u="sng" dirty="0">
                <a:solidFill>
                  <a:schemeClr val="bg1"/>
                </a:solidFill>
                <a:latin typeface="Glacial Indifference" panose="020B0604020202020204" charset="0"/>
              </a:rPr>
              <a:t>Hear our prayer</a:t>
            </a:r>
            <a:r>
              <a:rPr lang="en-GB" sz="2800" dirty="0">
                <a:solidFill>
                  <a:schemeClr val="bg1"/>
                </a:solidFill>
                <a:latin typeface="Glacial Indifference" panose="020B0604020202020204" charset="0"/>
              </a:rPr>
              <a:t> </a:t>
            </a:r>
          </a:p>
          <a:p>
            <a:endParaRPr lang="en-GB" sz="2800" dirty="0">
              <a:solidFill>
                <a:schemeClr val="bg1"/>
              </a:solidFill>
              <a:latin typeface="Glacial Indifference" panose="020B0604020202020204" charset="0"/>
            </a:endParaRPr>
          </a:p>
          <a:p>
            <a:r>
              <a:rPr lang="en-GB" sz="2800" dirty="0">
                <a:solidFill>
                  <a:schemeClr val="bg1"/>
                </a:solidFill>
                <a:latin typeface="Glacial Indifference" panose="020B0604020202020204" charset="0"/>
              </a:rPr>
              <a:t>Come sow a seed of hope within our souls Lord, that we might yield goodness, patience and kindness in abundance. </a:t>
            </a:r>
          </a:p>
          <a:p>
            <a:r>
              <a:rPr lang="en-GB" sz="2800" dirty="0">
                <a:solidFill>
                  <a:schemeClr val="bg1"/>
                </a:solidFill>
                <a:latin typeface="Glacial Indifference" panose="020B0604020202020204" charset="0"/>
              </a:rPr>
              <a:t>Lord, in your mercy. </a:t>
            </a:r>
            <a:r>
              <a:rPr lang="en-GB" sz="2800" b="1" u="sng" dirty="0">
                <a:solidFill>
                  <a:schemeClr val="bg1"/>
                </a:solidFill>
                <a:latin typeface="Glacial Indifference" panose="020B0604020202020204" charset="0"/>
              </a:rPr>
              <a:t>Hear our prayer</a:t>
            </a:r>
            <a:endParaRPr lang="en-GB" sz="2800" dirty="0">
              <a:solidFill>
                <a:schemeClr val="bg1"/>
              </a:solidFill>
              <a:latin typeface="Glacial Indifference" panose="020B0604020202020204" charset="0"/>
            </a:endParaRPr>
          </a:p>
          <a:p>
            <a:endParaRPr lang="en-GB" sz="2800" dirty="0">
              <a:solidFill>
                <a:schemeClr val="bg1"/>
              </a:solidFill>
              <a:latin typeface="Glacial Indifference" panose="020B0604020202020204" charset="0"/>
            </a:endParaRPr>
          </a:p>
          <a:p>
            <a:r>
              <a:rPr lang="en-GB" sz="2800" dirty="0">
                <a:solidFill>
                  <a:schemeClr val="bg1"/>
                </a:solidFill>
                <a:latin typeface="Glacial Indifference" panose="020B0604020202020204" charset="0"/>
              </a:rPr>
              <a:t>Sow a seed of peace in our lives Lord, that we might bear the fruits of forgiveness, compassion and righteousness.</a:t>
            </a:r>
          </a:p>
          <a:p>
            <a:r>
              <a:rPr lang="en-GB" sz="2800" dirty="0">
                <a:solidFill>
                  <a:schemeClr val="bg1"/>
                </a:solidFill>
                <a:latin typeface="Glacial Indifference" panose="020B0604020202020204" charset="0"/>
              </a:rPr>
              <a:t>Lord, in your mercy. </a:t>
            </a:r>
            <a:r>
              <a:rPr lang="en-GB" sz="2800" b="1" u="sng" dirty="0">
                <a:solidFill>
                  <a:schemeClr val="bg1"/>
                </a:solidFill>
                <a:latin typeface="Glacial Indifference" panose="020B0604020202020204" charset="0"/>
              </a:rPr>
              <a:t>Hear our prayer</a:t>
            </a:r>
            <a:r>
              <a:rPr lang="en-GB" sz="2800" dirty="0">
                <a:solidFill>
                  <a:schemeClr val="bg1"/>
                </a:solidFill>
                <a:latin typeface="Glacial Indifference" panose="020B0604020202020204" charset="0"/>
              </a:rPr>
              <a:t> </a:t>
            </a:r>
          </a:p>
          <a:p>
            <a:endParaRPr lang="en-GB" sz="2800" dirty="0">
              <a:solidFill>
                <a:schemeClr val="bg1"/>
              </a:solidFill>
              <a:latin typeface="Glacial Indifference" panose="020B0604020202020204" charset="0"/>
            </a:endParaRPr>
          </a:p>
          <a:p>
            <a:r>
              <a:rPr lang="en-GB" sz="2800" dirty="0">
                <a:solidFill>
                  <a:schemeClr val="bg1"/>
                </a:solidFill>
                <a:latin typeface="Glacial Indifference" panose="020B0604020202020204" charset="0"/>
              </a:rPr>
              <a:t>Come sow a seed of love in our hearts Lord, that others would reap the blessings of family, friendship and community. </a:t>
            </a:r>
          </a:p>
          <a:p>
            <a:r>
              <a:rPr lang="en-GB" sz="2800" dirty="0">
                <a:solidFill>
                  <a:schemeClr val="bg1"/>
                </a:solidFill>
                <a:latin typeface="Glacial Indifference" panose="020B0604020202020204" charset="0"/>
              </a:rPr>
              <a:t>Lord, in your mercy. </a:t>
            </a:r>
            <a:r>
              <a:rPr lang="en-GB" sz="2800" b="1" u="sng" dirty="0">
                <a:solidFill>
                  <a:schemeClr val="bg1"/>
                </a:solidFill>
                <a:latin typeface="Glacial Indifference" panose="020B0604020202020204" charset="0"/>
              </a:rPr>
              <a:t>Hear our prayer</a:t>
            </a:r>
            <a:endParaRPr lang="en-GB" sz="2800" dirty="0">
              <a:solidFill>
                <a:schemeClr val="bg1"/>
              </a:solidFill>
              <a:latin typeface="Glacial Indifference" panose="020B0604020202020204" charset="0"/>
            </a:endParaRPr>
          </a:p>
          <a:p>
            <a:endParaRPr lang="en-GB" sz="2800" dirty="0">
              <a:solidFill>
                <a:schemeClr val="bg1"/>
              </a:solidFill>
              <a:latin typeface="Glacial Indifference" panose="020B0604020202020204" charset="0"/>
            </a:endParaRPr>
          </a:p>
          <a:p>
            <a:endParaRPr lang="en-GB" sz="2800" dirty="0">
              <a:solidFill>
                <a:schemeClr val="bg1"/>
              </a:solidFill>
              <a:latin typeface="Glacial Indifference" panose="020B0604020202020204" charset="0"/>
            </a:endParaRPr>
          </a:p>
          <a:p>
            <a:r>
              <a:rPr lang="en-GB" sz="2800" dirty="0">
                <a:solidFill>
                  <a:schemeClr val="bg1"/>
                </a:solidFill>
                <a:latin typeface="Glacial Indifference" panose="020B0604020202020204" charset="0"/>
              </a:rPr>
              <a:t>May each seed of hope, peace and love grow within us into a harvest that can be feasted on by all</a:t>
            </a:r>
          </a:p>
          <a:p>
            <a:r>
              <a:rPr lang="en-GB" sz="2800" dirty="0">
                <a:solidFill>
                  <a:schemeClr val="bg1"/>
                </a:solidFill>
                <a:latin typeface="Glacial Indifference" panose="020B0604020202020204" charset="0"/>
              </a:rPr>
              <a:t>Lord, in your mercy. </a:t>
            </a:r>
            <a:r>
              <a:rPr lang="en-GB" sz="2800" b="1" u="sng" dirty="0">
                <a:solidFill>
                  <a:schemeClr val="bg1"/>
                </a:solidFill>
                <a:latin typeface="Glacial Indifference" panose="020B0604020202020204" charset="0"/>
              </a:rPr>
              <a:t>Hear our prayer</a:t>
            </a:r>
            <a:r>
              <a:rPr lang="en-GB" sz="2800" dirty="0">
                <a:solidFill>
                  <a:schemeClr val="bg1"/>
                </a:solidFill>
                <a:latin typeface="Glacial Indifference" panose="020B0604020202020204" charset="0"/>
              </a:rPr>
              <a:t>.</a:t>
            </a:r>
            <a:br>
              <a:rPr lang="en-GB" sz="2800" dirty="0">
                <a:solidFill>
                  <a:schemeClr val="bg1"/>
                </a:solidFill>
                <a:latin typeface="Glacial Indifference" panose="020B0604020202020204" charset="0"/>
              </a:rPr>
            </a:br>
            <a:r>
              <a:rPr lang="en-GB" sz="2800" dirty="0">
                <a:solidFill>
                  <a:schemeClr val="bg1"/>
                </a:solidFill>
                <a:latin typeface="Glacial Indifference" panose="020B0604020202020204" charset="0"/>
              </a:rPr>
              <a:t/>
            </a:r>
            <a:br>
              <a:rPr lang="en-GB" sz="2800" dirty="0">
                <a:solidFill>
                  <a:schemeClr val="bg1"/>
                </a:solidFill>
                <a:latin typeface="Glacial Indifference" panose="020B0604020202020204" charset="0"/>
              </a:rPr>
            </a:br>
            <a:endParaRPr lang="en-GB" sz="2800" dirty="0">
              <a:solidFill>
                <a:schemeClr val="bg1"/>
              </a:solidFill>
              <a:latin typeface="Glacial Indifference" panose="020B0604020202020204" charset="0"/>
            </a:endParaRPr>
          </a:p>
          <a:p>
            <a:endParaRPr lang="en-GB" sz="2800" dirty="0">
              <a:solidFill>
                <a:srgbClr val="00415F"/>
              </a:solidFill>
              <a:latin typeface="Glacial Indifference Bold"/>
            </a:endParaRPr>
          </a:p>
          <a:p>
            <a:endParaRPr lang="en-US" sz="3307" dirty="0">
              <a:solidFill>
                <a:srgbClr val="00415F"/>
              </a:solidFill>
              <a:latin typeface="Glacial Indifference Bold"/>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0" y="6134100"/>
            <a:ext cx="4761905" cy="47619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5997667" y="987011"/>
            <a:ext cx="13319039" cy="4180632"/>
          </a:xfrm>
          <a:prstGeom prst="rect">
            <a:avLst/>
          </a:prstGeom>
        </p:spPr>
        <p:txBody>
          <a:bodyPr lIns="0" tIns="0" rIns="0" bIns="0" rtlCol="0" anchor="t">
            <a:spAutoFit/>
          </a:bodyPr>
          <a:lstStyle/>
          <a:p>
            <a:pPr algn="ctr">
              <a:lnSpc>
                <a:spcPts val="16305"/>
              </a:lnSpc>
            </a:pPr>
            <a:r>
              <a:rPr lang="en-US" sz="20382" dirty="0">
                <a:solidFill>
                  <a:srgbClr val="00415F"/>
                </a:solidFill>
                <a:latin typeface="Open Sans"/>
              </a:rPr>
              <a:t>Song:</a:t>
            </a:r>
          </a:p>
          <a:p>
            <a:pPr algn="ctr">
              <a:lnSpc>
                <a:spcPts val="16305"/>
              </a:lnSpc>
            </a:pPr>
            <a:r>
              <a:rPr lang="en-US" sz="20382" dirty="0">
                <a:solidFill>
                  <a:srgbClr val="00415F"/>
                </a:solidFill>
                <a:latin typeface="Open Sans"/>
              </a:rPr>
              <a:t>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95" y="5981700"/>
            <a:ext cx="4761905" cy="47619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1020</Words>
  <Application>Microsoft Office PowerPoint</Application>
  <PresentationFormat>Custom</PresentationFormat>
  <Paragraphs>131</Paragraphs>
  <Slides>19</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Glacial Indifference Italics</vt:lpstr>
      <vt:lpstr>Glacial Indifference Bold</vt:lpstr>
      <vt:lpstr>Glacial Indifference</vt:lpstr>
      <vt:lpstr>Arial</vt:lpstr>
      <vt:lpstr>Open Sans</vt:lpstr>
      <vt:lpstr>Open Sans Bold</vt:lpstr>
      <vt:lpstr>Calibri</vt:lpstr>
      <vt:lpstr>Open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Leaver's Eucharist KS2</dc:title>
  <dc:creator>Rosemary Hill</dc:creator>
  <cp:lastModifiedBy>Rosemary Hill</cp:lastModifiedBy>
  <cp:revision>18</cp:revision>
  <dcterms:created xsi:type="dcterms:W3CDTF">2006-08-16T00:00:00Z</dcterms:created>
  <dcterms:modified xsi:type="dcterms:W3CDTF">2023-07-18T13:59:11Z</dcterms:modified>
  <dc:identifier>DAFE_FmrAos</dc:identifier>
</cp:coreProperties>
</file>