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D6FE-A174-41B3-B634-F7D909355093}" v="104" dt="2023-07-13T12:02:46.017"/>
    <p1510:client id="{33986958-4749-4934-8301-3B42C14AC57F}" v="2" dt="2023-07-10T09:17:51.956"/>
    <p1510:client id="{83557D8E-1939-4BAA-88FE-648D441B6D6E}" v="532" dt="2023-07-13T11:56:17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99"/>
  </p:normalViewPr>
  <p:slideViewPr>
    <p:cSldViewPr snapToGrid="0">
      <p:cViewPr varScale="1">
        <p:scale>
          <a:sx n="83" d="100"/>
          <a:sy n="83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7/13/2023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eSdQmO51P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082" y="-101569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Lift Others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913" y="1836383"/>
            <a:ext cx="4959196" cy="132024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Generosity and Thankfulness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1" y="1628078"/>
            <a:ext cx="5002213" cy="3008577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Monmouth diocesan vision: stewardship</a:t>
            </a:r>
          </a:p>
        </p:txBody>
      </p:sp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Online Media 1" title="Thankful by The Juicebox Jukebox | 2022 Gratitude Appreciation Kids Songs Music Thanksgiving">
            <a:hlinkClick r:id="" action="ppaction://media"/>
            <a:extLst>
              <a:ext uri="{FF2B5EF4-FFF2-40B4-BE49-F238E27FC236}">
                <a16:creationId xmlns:a16="http://schemas.microsoft.com/office/drawing/2014/main" id="{D153B989-9FEB-5B2F-70FF-0B84EE3B79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708" y="15143"/>
            <a:ext cx="12129476" cy="68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Discuss:</a:t>
            </a:r>
          </a:p>
          <a:p>
            <a:r>
              <a:rPr lang="en-US" sz="3600" dirty="0"/>
              <a:t>What does it mean to be generous?</a:t>
            </a:r>
          </a:p>
          <a:p>
            <a:endParaRPr lang="en-US" sz="3600" dirty="0"/>
          </a:p>
          <a:p>
            <a:r>
              <a:rPr lang="en-US" sz="3600" dirty="0"/>
              <a:t>What does it mean to be thankful?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 drawing the earth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" b="63"/>
          <a:stretch/>
        </p:blipFill>
        <p:spPr>
          <a:xfrm>
            <a:off x="268506" y="3050788"/>
            <a:ext cx="5517431" cy="366630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986" y="3004085"/>
            <a:ext cx="4609383" cy="460938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4622734" y="1577607"/>
            <a:ext cx="6868507" cy="1850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Grace is the most beautiful word in the language of God – it means love given freely and without expectation of return.</a:t>
            </a:r>
          </a:p>
          <a:p>
            <a:pPr algn="r"/>
            <a:r>
              <a:rPr lang="en-GB" i="1" dirty="0"/>
              <a:t>Justin Welby, Archbishop of canterbury</a:t>
            </a:r>
            <a:endParaRPr lang="en-US" sz="3200" i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40BF21D-C876-7535-50CE-F70717AB6F6C}"/>
              </a:ext>
            </a:extLst>
          </p:cNvPr>
          <p:cNvSpPr txBox="1">
            <a:spLocks/>
          </p:cNvSpPr>
          <p:nvPr/>
        </p:nvSpPr>
        <p:spPr>
          <a:xfrm>
            <a:off x="191410" y="370129"/>
            <a:ext cx="11440507" cy="1850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Grace is another word for generosity.  It means the gifts we receive from god.</a:t>
            </a:r>
          </a:p>
        </p:txBody>
      </p:sp>
    </p:spTree>
    <p:extLst>
      <p:ext uri="{BB962C8B-B14F-4D97-AF65-F5344CB8AC3E}">
        <p14:creationId xmlns:p14="http://schemas.microsoft.com/office/powerpoint/2010/main" val="61427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23" y="4327726"/>
            <a:ext cx="2921260" cy="2921260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10587282" cy="2266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Discuss:</a:t>
            </a:r>
          </a:p>
          <a:p>
            <a:r>
              <a:rPr lang="en-US" sz="1800" dirty="0"/>
              <a:t>What are your </a:t>
            </a:r>
            <a:r>
              <a:rPr lang="en-US" sz="1800" dirty="0" smtClean="0"/>
              <a:t>graces? </a:t>
            </a:r>
            <a:r>
              <a:rPr lang="en-US" sz="1800" dirty="0"/>
              <a:t>What are the gifts you have received?  When we share our gifts we are generous and lift people up.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The best gifts in life are free.  what is a gift you are thankful for and how can you be generous with your gifts to lift others up?</a:t>
            </a:r>
          </a:p>
          <a:p>
            <a:endParaRPr lang="en-US" sz="1800" dirty="0"/>
          </a:p>
          <a:p>
            <a:r>
              <a:rPr lang="en-US" sz="1800" dirty="0"/>
              <a:t>e.g. if you love to draw, maybe you could draw a picture to send to someone in a nursing home is lonely.</a:t>
            </a:r>
          </a:p>
          <a:p>
            <a:endParaRPr lang="en-US" sz="1800" dirty="0"/>
          </a:p>
          <a:p>
            <a:r>
              <a:rPr lang="en-US" sz="1800" dirty="0"/>
              <a:t>Remember your ideas must be free and safe.</a:t>
            </a:r>
          </a:p>
        </p:txBody>
      </p:sp>
    </p:spTree>
    <p:extLst>
      <p:ext uri="{BB962C8B-B14F-4D97-AF65-F5344CB8AC3E}">
        <p14:creationId xmlns:p14="http://schemas.microsoft.com/office/powerpoint/2010/main" val="67750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3433735" y="3590050"/>
            <a:ext cx="4450631" cy="2951198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84" y="2404483"/>
            <a:ext cx="5208986" cy="520898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813399" y="121060"/>
            <a:ext cx="11063443" cy="53824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7300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Generous God, 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You pour your gifts on us.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Thank you for all that you have given us.  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Help us to use our gifts well, for the good of all people, especially those who have little.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86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Bell MT</vt:lpstr>
      <vt:lpstr>Times New Roman</vt:lpstr>
      <vt:lpstr>Verdana</vt:lpstr>
      <vt:lpstr>GlowVTI</vt:lpstr>
      <vt:lpstr>Lift Others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97</cp:revision>
  <dcterms:created xsi:type="dcterms:W3CDTF">2023-04-17T15:17:30Z</dcterms:created>
  <dcterms:modified xsi:type="dcterms:W3CDTF">2023-07-13T12:04:15Z</dcterms:modified>
</cp:coreProperties>
</file>