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4" r:id="rId3"/>
    <p:sldId id="258" r:id="rId4"/>
    <p:sldId id="257" r:id="rId5"/>
    <p:sldId id="259" r:id="rId6"/>
    <p:sldId id="265" r:id="rId7"/>
    <p:sldId id="266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384C6-2CB7-584F-8A8B-C444A19738E6}" v="6" dt="2023-04-17T18:13:28.958"/>
    <p1510:client id="{A840BA2D-2252-490C-B636-4B8BED3C12F0}" v="3" dt="2023-04-19T09:57:04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5"/>
    <p:restoredTop sz="94719"/>
  </p:normalViewPr>
  <p:slideViewPr>
    <p:cSldViewPr snapToGrid="0">
      <p:cViewPr varScale="1">
        <p:scale>
          <a:sx n="53" d="100"/>
          <a:sy n="53" d="100"/>
        </p:scale>
        <p:origin x="7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AB5DE-C64D-448B-8B34-FF68C3804FB9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7D2AE-1D90-485B-A94C-5CF25273B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7D2AE-1D90-485B-A94C-5CF25273BA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3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3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6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7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9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6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2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rgbClr val="00B050"/>
            </a:gs>
            <a:gs pos="83000">
              <a:srgbClr val="92D050"/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4/19/2023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0446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allyhealthyschools.org.uk/resources/lgbt-youth-scotland-primary-assembl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RzRAh2M2Ao?feature=oembed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1FC9F-CD13-CD59-4894-61657F100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319" y="595162"/>
            <a:ext cx="11968390" cy="500518"/>
          </a:xfrm>
        </p:spPr>
        <p:txBody>
          <a:bodyPr>
            <a:normAutofit fontScale="90000"/>
          </a:bodyPr>
          <a:lstStyle/>
          <a:p>
            <a:r>
              <a:rPr lang="en-US" dirty="0"/>
              <a:t>We are wonderfully made!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078DF-9F13-8EB1-0A6C-7C52DBE9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057" y="1640113"/>
            <a:ext cx="6026247" cy="1856647"/>
          </a:xfrm>
        </p:spPr>
        <p:txBody>
          <a:bodyPr>
            <a:noAutofit/>
          </a:bodyPr>
          <a:lstStyle/>
          <a:p>
            <a:r>
              <a:rPr lang="en-GB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Welcoming all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1E05D6-9B88-B0EE-8F22-CE66A585953A}"/>
              </a:ext>
            </a:extLst>
          </p:cNvPr>
          <p:cNvSpPr txBox="1"/>
          <p:nvPr/>
        </p:nvSpPr>
        <p:spPr>
          <a:xfrm>
            <a:off x="3040118" y="495489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717" y="3148424"/>
            <a:ext cx="4609383" cy="460938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3478859-72EF-193D-F5D9-AFFCA85801BD}"/>
              </a:ext>
            </a:extLst>
          </p:cNvPr>
          <p:cNvSpPr txBox="1">
            <a:spLocks/>
          </p:cNvSpPr>
          <p:nvPr/>
        </p:nvSpPr>
        <p:spPr>
          <a:xfrm>
            <a:off x="174827" y="5409540"/>
            <a:ext cx="11962754" cy="1039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i="1" dirty="0"/>
              <a:t>Adapted from an assembly by LGBT Youth Scotland. The original can be found here:</a:t>
            </a:r>
            <a:endParaRPr lang="en-GB" sz="800" dirty="0"/>
          </a:p>
          <a:p>
            <a:r>
              <a:rPr lang="en-GB" sz="800" i="1" u="sng" dirty="0">
                <a:hlinkClick r:id="rId3"/>
              </a:rPr>
              <a:t>https://mentallyhealthyschools.org.uk/resources/lgbt-youth-scotland-primary-assembly/</a:t>
            </a:r>
            <a:endParaRPr lang="en-GB" sz="800" dirty="0"/>
          </a:p>
          <a:p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9" y="1297815"/>
            <a:ext cx="6027014" cy="4018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36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56512" y="4238157"/>
            <a:ext cx="284235" cy="284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33191" y="4535091"/>
            <a:ext cx="597200" cy="597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59648" y="4081673"/>
            <a:ext cx="597200" cy="597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77557" y="3941824"/>
            <a:ext cx="279699" cy="2796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0319" y="1319501"/>
            <a:ext cx="11661052" cy="64057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68543" y="3654000"/>
            <a:ext cx="2225583" cy="113504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231" y="4081673"/>
            <a:ext cx="3355309" cy="335530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121FC9F-CD13-CD59-4894-61657F100783}"/>
              </a:ext>
            </a:extLst>
          </p:cNvPr>
          <p:cNvSpPr txBox="1">
            <a:spLocks/>
          </p:cNvSpPr>
          <p:nvPr/>
        </p:nvSpPr>
        <p:spPr>
          <a:xfrm>
            <a:off x="400319" y="595162"/>
            <a:ext cx="11968390" cy="1004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Give me a clue!</a:t>
            </a:r>
          </a:p>
        </p:txBody>
      </p:sp>
    </p:spTree>
    <p:extLst>
      <p:ext uri="{BB962C8B-B14F-4D97-AF65-F5344CB8AC3E}">
        <p14:creationId xmlns:p14="http://schemas.microsoft.com/office/powerpoint/2010/main" val="27336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078DF-9F13-8EB1-0A6C-7C52DBE9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484" y="170245"/>
            <a:ext cx="9452291" cy="4830233"/>
          </a:xfrm>
        </p:spPr>
        <p:txBody>
          <a:bodyPr>
            <a:normAutofit/>
          </a:bodyPr>
          <a:lstStyle/>
          <a:p>
            <a:r>
              <a:rPr lang="en-US" sz="3600" dirty="0"/>
              <a:t>Discuss:</a:t>
            </a:r>
          </a:p>
          <a:p>
            <a:r>
              <a:rPr lang="en-US" sz="3600" dirty="0"/>
              <a:t>What does the word identity mean?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1E05D6-9B88-B0EE-8F22-CE66A585953A}"/>
              </a:ext>
            </a:extLst>
          </p:cNvPr>
          <p:cNvSpPr txBox="1"/>
          <p:nvPr/>
        </p:nvSpPr>
        <p:spPr>
          <a:xfrm>
            <a:off x="3040118" y="495489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2639603"/>
            <a:ext cx="4609383" cy="46093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7" y="2957449"/>
            <a:ext cx="6027014" cy="4018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50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1E05D6-9B88-B0EE-8F22-CE66A585953A}"/>
              </a:ext>
            </a:extLst>
          </p:cNvPr>
          <p:cNvSpPr txBox="1"/>
          <p:nvPr/>
        </p:nvSpPr>
        <p:spPr>
          <a:xfrm>
            <a:off x="3040118" y="495489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87840" y="3244334"/>
            <a:ext cx="40703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Pop and Olly video  insert as browser </a:t>
            </a:r>
          </a:p>
          <a:p>
            <a:endParaRPr lang="en-GB" dirty="0"/>
          </a:p>
          <a:p>
            <a:r>
              <a:rPr lang="en-GB" dirty="0"/>
              <a:t>https://youtu.be/eRzRAh2M2Ao</a:t>
            </a:r>
          </a:p>
        </p:txBody>
      </p:sp>
      <p:pic>
        <p:nvPicPr>
          <p:cNvPr id="2" name="Online Media 1" title="Identity Explained for Children | Pop'n'Olly | Olly Pike [CC]">
            <a:hlinkClick r:id="" action="ppaction://media"/>
            <a:extLst>
              <a:ext uri="{FF2B5EF4-FFF2-40B4-BE49-F238E27FC236}">
                <a16:creationId xmlns:a16="http://schemas.microsoft.com/office/drawing/2014/main" id="{A81060FC-04A0-30CC-66D2-1CC9C6EA5D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907" y="-8303"/>
            <a:ext cx="12211537" cy="68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Child drawing the earth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" b="63"/>
          <a:stretch/>
        </p:blipFill>
        <p:spPr>
          <a:xfrm>
            <a:off x="268506" y="3050788"/>
            <a:ext cx="5517431" cy="3666306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986" y="3004085"/>
            <a:ext cx="4609383" cy="460938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1D94E0C-5CB7-D817-76D9-F6597B88E519}"/>
              </a:ext>
            </a:extLst>
          </p:cNvPr>
          <p:cNvSpPr txBox="1">
            <a:spLocks/>
          </p:cNvSpPr>
          <p:nvPr/>
        </p:nvSpPr>
        <p:spPr>
          <a:xfrm>
            <a:off x="3040118" y="121058"/>
            <a:ext cx="9750459" cy="29205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Think Pair share:</a:t>
            </a:r>
          </a:p>
          <a:p>
            <a:endParaRPr lang="en-US" sz="3600" dirty="0"/>
          </a:p>
          <a:p>
            <a:r>
              <a:rPr lang="en-US" sz="3600" dirty="0"/>
              <a:t>What makes you </a:t>
            </a:r>
            <a:r>
              <a:rPr lang="en-US" sz="3600" dirty="0" err="1"/>
              <a:t>you</a:t>
            </a:r>
            <a:r>
              <a:rPr lang="en-US" sz="3600" dirty="0"/>
              <a:t>?  What’s your identity?</a:t>
            </a:r>
          </a:p>
        </p:txBody>
      </p:sp>
    </p:spTree>
    <p:extLst>
      <p:ext uri="{BB962C8B-B14F-4D97-AF65-F5344CB8AC3E}">
        <p14:creationId xmlns:p14="http://schemas.microsoft.com/office/powerpoint/2010/main" val="61427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08" y="3009521"/>
            <a:ext cx="4609383" cy="460938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1D94E0C-5CB7-D817-76D9-F6597B88E519}"/>
              </a:ext>
            </a:extLst>
          </p:cNvPr>
          <p:cNvSpPr txBox="1">
            <a:spLocks/>
          </p:cNvSpPr>
          <p:nvPr/>
        </p:nvSpPr>
        <p:spPr>
          <a:xfrm>
            <a:off x="690092" y="121058"/>
            <a:ext cx="9035683" cy="6045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Think Pair share:</a:t>
            </a:r>
          </a:p>
          <a:p>
            <a:endParaRPr lang="en-US" sz="3600" dirty="0"/>
          </a:p>
          <a:p>
            <a:r>
              <a:rPr lang="en-GB" sz="3200" dirty="0"/>
              <a:t>Can you think of a time somebody called you a name and made you sad?</a:t>
            </a:r>
          </a:p>
          <a:p>
            <a:endParaRPr lang="en-GB" sz="3200" dirty="0"/>
          </a:p>
          <a:p>
            <a:r>
              <a:rPr lang="en-GB" sz="3200" dirty="0"/>
              <a:t>Can you think of a time when somebody made you feel good about something to do with your identity?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122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1FC9F-CD13-CD59-4894-61657F100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580" y="198510"/>
            <a:ext cx="11954209" cy="1167391"/>
          </a:xfrm>
        </p:spPr>
        <p:txBody>
          <a:bodyPr>
            <a:normAutofit/>
          </a:bodyPr>
          <a:lstStyle/>
          <a:p>
            <a:r>
              <a:rPr lang="en-US" sz="7200" dirty="0"/>
              <a:t>How do we create a safe space?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896" y="4452054"/>
            <a:ext cx="3637731" cy="3637731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A4B078DF-9F13-8EB1-0A6C-7C52DBE93093}"/>
              </a:ext>
            </a:extLst>
          </p:cNvPr>
          <p:cNvSpPr txBox="1">
            <a:spLocks/>
          </p:cNvSpPr>
          <p:nvPr/>
        </p:nvSpPr>
        <p:spPr>
          <a:xfrm>
            <a:off x="2744748" y="1681285"/>
            <a:ext cx="8763475" cy="229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989"/>
              </a:lnSpc>
            </a:pPr>
            <a:r>
              <a:rPr lang="en-US" sz="3200" dirty="0">
                <a:solidFill>
                  <a:srgbClr val="FFFFFF"/>
                </a:solidFill>
                <a:latin typeface="Open Sans"/>
              </a:rPr>
              <a:t>Jesus tells us to love one another and to treat others how we expect to be treated ourselves.</a:t>
            </a:r>
          </a:p>
          <a:p>
            <a:pPr algn="ctr">
              <a:lnSpc>
                <a:spcPts val="3989"/>
              </a:lnSpc>
            </a:pPr>
            <a:endParaRPr lang="en-US" sz="3200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989"/>
              </a:lnSpc>
            </a:pPr>
            <a:r>
              <a:rPr lang="en-US" sz="3200" dirty="0">
                <a:solidFill>
                  <a:srgbClr val="FFFFFF"/>
                </a:solidFill>
                <a:latin typeface="Open Sans"/>
              </a:rPr>
              <a:t>How can we make our communities a place where everybody feels loved?</a:t>
            </a:r>
          </a:p>
        </p:txBody>
      </p:sp>
      <p:pic>
        <p:nvPicPr>
          <p:cNvPr id="3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7580" y="2735604"/>
            <a:ext cx="2911553" cy="39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Children doing yoga in class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" b="212"/>
          <a:stretch/>
        </p:blipFill>
        <p:spPr>
          <a:xfrm>
            <a:off x="268506" y="3050788"/>
            <a:ext cx="5517431" cy="3666306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84" y="2404483"/>
            <a:ext cx="5208986" cy="520898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1D94E0C-5CB7-D817-76D9-F6597B88E519}"/>
              </a:ext>
            </a:extLst>
          </p:cNvPr>
          <p:cNvSpPr txBox="1">
            <a:spLocks/>
          </p:cNvSpPr>
          <p:nvPr/>
        </p:nvSpPr>
        <p:spPr>
          <a:xfrm>
            <a:off x="2126383" y="121060"/>
            <a:ext cx="9750459" cy="2920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marR="109855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Let us pray</a:t>
            </a:r>
          </a:p>
          <a:p>
            <a:r>
              <a:rPr lang="en-GB" sz="2900" dirty="0"/>
              <a:t>Let us pray:</a:t>
            </a:r>
          </a:p>
          <a:p>
            <a:r>
              <a:rPr lang="en-GB" sz="2900" dirty="0"/>
              <a:t>Welcoming God. Help me to honour your image in every human being. Help me to know that I too reflect that image.  May we offer your welcome to all.</a:t>
            </a:r>
          </a:p>
          <a:p>
            <a:r>
              <a:rPr lang="en-GB" sz="2900" dirty="0"/>
              <a:t>Amen</a:t>
            </a:r>
            <a:endParaRPr lang="en-GB" sz="4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03513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RegularSeedLeftStep">
      <a:dk1>
        <a:srgbClr val="000000"/>
      </a:dk1>
      <a:lt1>
        <a:srgbClr val="FFFFFF"/>
      </a:lt1>
      <a:dk2>
        <a:srgbClr val="301B2D"/>
      </a:dk2>
      <a:lt2>
        <a:srgbClr val="F0F2F3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621BD6"/>
      </a:accent6>
      <a:hlink>
        <a:srgbClr val="3F83B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186</Words>
  <Application>Microsoft Office PowerPoint</Application>
  <PresentationFormat>Widescreen</PresentationFormat>
  <Paragraphs>27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Avenir Next LT Pro</vt:lpstr>
      <vt:lpstr>Bell MT</vt:lpstr>
      <vt:lpstr>Calibri</vt:lpstr>
      <vt:lpstr>Open Sans</vt:lpstr>
      <vt:lpstr>Times New Roman</vt:lpstr>
      <vt:lpstr>Verdana</vt:lpstr>
      <vt:lpstr>GlowVTI</vt:lpstr>
      <vt:lpstr>We are wonderfully made!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create a safe space?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Springtime</dc:title>
  <dc:creator>Rosemary Hill</dc:creator>
  <cp:lastModifiedBy>Rosemary Hill</cp:lastModifiedBy>
  <cp:revision>8</cp:revision>
  <dcterms:created xsi:type="dcterms:W3CDTF">2023-04-17T15:17:30Z</dcterms:created>
  <dcterms:modified xsi:type="dcterms:W3CDTF">2023-04-19T09:58:33Z</dcterms:modified>
</cp:coreProperties>
</file>