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6" r:id="rId10"/>
    <p:sldId id="279" r:id="rId11"/>
    <p:sldId id="265" r:id="rId12"/>
    <p:sldId id="267" r:id="rId13"/>
    <p:sldId id="268" r:id="rId14"/>
    <p:sldId id="270" r:id="rId15"/>
    <p:sldId id="271" r:id="rId16"/>
    <p:sldId id="272" r:id="rId17"/>
    <p:sldId id="273" r:id="rId18"/>
    <p:sldId id="274" r:id="rId19"/>
    <p:sldId id="275" r:id="rId20"/>
    <p:sldId id="276" r:id="rId21"/>
    <p:sldId id="277" r:id="rId22"/>
    <p:sldId id="280" r:id="rId23"/>
    <p:sldId id="281" r:id="rId24"/>
    <p:sldId id="282" r:id="rId25"/>
    <p:sldId id="278" r:id="rId26"/>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Glacial Indifference" panose="020B0604020202020204" charset="0"/>
      <p:regular r:id="rId31"/>
    </p:embeddedFont>
    <p:embeddedFont>
      <p:font typeface="Glacial Indifference Bold" panose="020B0604020202020204" charset="0"/>
      <p:regular r:id="rId32"/>
    </p:embeddedFont>
    <p:embeddedFont>
      <p:font typeface="Glacial Indifference Italics" panose="020B0604020202020204" charset="0"/>
      <p:regular r:id="rId33"/>
    </p:embeddedFont>
    <p:embeddedFont>
      <p:font typeface="Open Sans" panose="020B0604020202020204" charset="0"/>
      <p:regular r:id="rId34"/>
    </p:embeddedFont>
    <p:embeddedFont>
      <p:font typeface="Open Sans Bold" panose="020B0604020202020204" charset="0"/>
      <p:regular r:id="rId35"/>
    </p:embeddedFont>
    <p:embeddedFont>
      <p:font typeface="Open Sans Italic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78433" y="3848100"/>
            <a:ext cx="3617264" cy="6806068"/>
            <a:chOff x="0" y="0"/>
            <a:chExt cx="3175000" cy="6350000"/>
          </a:xfrm>
        </p:grpSpPr>
        <p:sp>
          <p:nvSpPr>
            <p:cNvPr id="3" name="Freeform 3"/>
            <p:cNvSpPr/>
            <p:nvPr/>
          </p:nvSpPr>
          <p:spPr>
            <a:xfrm>
              <a:off x="0" y="0"/>
              <a:ext cx="3175000" cy="6350000"/>
            </a:xfrm>
            <a:custGeom>
              <a:avLst/>
              <a:gdLst/>
              <a:ahLst/>
              <a:cxnLst/>
              <a:rect l="l" t="t" r="r" b="b"/>
              <a:pathLst>
                <a:path w="3175000" h="6350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solidFill>
              <a:srgbClr val="00415F"/>
            </a:solidFill>
          </p:spPr>
        </p:sp>
      </p:grpSp>
      <p:grpSp>
        <p:nvGrpSpPr>
          <p:cNvPr id="4" name="Group 4"/>
          <p:cNvGrpSpPr>
            <a:grpSpLocks noChangeAspect="1"/>
          </p:cNvGrpSpPr>
          <p:nvPr/>
        </p:nvGrpSpPr>
        <p:grpSpPr>
          <a:xfrm>
            <a:off x="4374782" y="0"/>
            <a:ext cx="3617264" cy="6867360"/>
            <a:chOff x="0" y="0"/>
            <a:chExt cx="3175000" cy="6350000"/>
          </a:xfrm>
        </p:grpSpPr>
        <p:sp>
          <p:nvSpPr>
            <p:cNvPr id="5" name="Freeform 5"/>
            <p:cNvSpPr/>
            <p:nvPr/>
          </p:nvSpPr>
          <p:spPr>
            <a:xfrm>
              <a:off x="0" y="0"/>
              <a:ext cx="3175000" cy="6350000"/>
            </a:xfrm>
            <a:custGeom>
              <a:avLst/>
              <a:gdLst/>
              <a:ahLst/>
              <a:cxnLst/>
              <a:rect l="l" t="t" r="r" b="b"/>
              <a:pathLst>
                <a:path w="3175000" h="6350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solidFill>
              <a:srgbClr val="DE2436"/>
            </a:solidFill>
          </p:spPr>
        </p:sp>
      </p:grpSp>
      <p:grpSp>
        <p:nvGrpSpPr>
          <p:cNvPr id="6" name="Group 6"/>
          <p:cNvGrpSpPr>
            <a:grpSpLocks noChangeAspect="1"/>
          </p:cNvGrpSpPr>
          <p:nvPr/>
        </p:nvGrpSpPr>
        <p:grpSpPr>
          <a:xfrm>
            <a:off x="4374782" y="6850042"/>
            <a:ext cx="3617264" cy="3617250"/>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8" name="Group 8"/>
          <p:cNvGrpSpPr>
            <a:grpSpLocks noChangeAspect="1"/>
          </p:cNvGrpSpPr>
          <p:nvPr/>
        </p:nvGrpSpPr>
        <p:grpSpPr>
          <a:xfrm>
            <a:off x="378433" y="230850"/>
            <a:ext cx="3617264" cy="3617250"/>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10" name="TextBox 10"/>
          <p:cNvSpPr txBox="1"/>
          <p:nvPr/>
        </p:nvSpPr>
        <p:spPr>
          <a:xfrm>
            <a:off x="7709591" y="6172458"/>
            <a:ext cx="9848361" cy="1681295"/>
          </a:xfrm>
          <a:prstGeom prst="rect">
            <a:avLst/>
          </a:prstGeom>
        </p:spPr>
        <p:txBody>
          <a:bodyPr lIns="0" tIns="0" rIns="0" bIns="0" rtlCol="0" anchor="t">
            <a:spAutoFit/>
          </a:bodyPr>
          <a:lstStyle/>
          <a:p>
            <a:pPr algn="ctr">
              <a:lnSpc>
                <a:spcPts val="6778"/>
              </a:lnSpc>
            </a:pPr>
            <a:r>
              <a:rPr lang="en-US" sz="5214">
                <a:solidFill>
                  <a:srgbClr val="00415F"/>
                </a:solidFill>
                <a:latin typeface="Glacial Indifference"/>
              </a:rPr>
              <a:t>All Saint's Church in Wales Primary</a:t>
            </a:r>
          </a:p>
          <a:p>
            <a:pPr algn="ctr">
              <a:lnSpc>
                <a:spcPts val="6778"/>
              </a:lnSpc>
            </a:pPr>
            <a:r>
              <a:rPr lang="en-US" sz="5214">
                <a:solidFill>
                  <a:srgbClr val="00415F"/>
                </a:solidFill>
                <a:latin typeface="Glacial Indifference"/>
              </a:rPr>
              <a:t>Leavers Eucharist</a:t>
            </a:r>
          </a:p>
        </p:txBody>
      </p:sp>
      <p:sp>
        <p:nvSpPr>
          <p:cNvPr id="11" name="TextBox 11"/>
          <p:cNvSpPr txBox="1"/>
          <p:nvPr/>
        </p:nvSpPr>
        <p:spPr>
          <a:xfrm>
            <a:off x="6183414" y="1178459"/>
            <a:ext cx="13319039" cy="4384551"/>
          </a:xfrm>
          <a:prstGeom prst="rect">
            <a:avLst/>
          </a:prstGeom>
        </p:spPr>
        <p:txBody>
          <a:bodyPr lIns="0" tIns="0" rIns="0" bIns="0" rtlCol="0" anchor="t">
            <a:spAutoFit/>
          </a:bodyPr>
          <a:lstStyle/>
          <a:p>
            <a:pPr algn="ctr">
              <a:lnSpc>
                <a:spcPts val="16305"/>
              </a:lnSpc>
            </a:pPr>
            <a:r>
              <a:rPr lang="en-US" sz="20382">
                <a:solidFill>
                  <a:srgbClr val="00415F"/>
                </a:solidFill>
                <a:latin typeface="Open Sans"/>
              </a:rPr>
              <a:t>Class of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365022" y="591671"/>
            <a:ext cx="16857732" cy="11212428"/>
          </a:xfrm>
          <a:prstGeom prst="rect">
            <a:avLst/>
          </a:prstGeom>
        </p:spPr>
        <p:txBody>
          <a:bodyPr lIns="0" tIns="0" rIns="0" bIns="0" rtlCol="0" anchor="t">
            <a:spAutoFit/>
          </a:bodyPr>
          <a:lstStyle/>
          <a:p>
            <a:r>
              <a:rPr lang="en-GB" sz="4000" dirty="0"/>
              <a:t>Seek ye first the Kingdom of God </a:t>
            </a:r>
          </a:p>
          <a:p>
            <a:r>
              <a:rPr lang="en-GB" sz="4000" dirty="0"/>
              <a:t>And His righteousness </a:t>
            </a:r>
          </a:p>
          <a:p>
            <a:r>
              <a:rPr lang="en-GB" sz="4000" dirty="0"/>
              <a:t>And all these things shall be added unto you </a:t>
            </a:r>
          </a:p>
          <a:p>
            <a:r>
              <a:rPr lang="en-GB" sz="4000" dirty="0" err="1"/>
              <a:t>Allelu</a:t>
            </a:r>
            <a:r>
              <a:rPr lang="en-GB" sz="4000" dirty="0"/>
              <a:t> Alleluia </a:t>
            </a:r>
          </a:p>
          <a:p>
            <a:endParaRPr lang="en-GB" sz="4000" dirty="0"/>
          </a:p>
          <a:p>
            <a:r>
              <a:rPr lang="en-GB" sz="4000" dirty="0"/>
              <a:t>We shall not live by bread alone </a:t>
            </a:r>
          </a:p>
          <a:p>
            <a:r>
              <a:rPr lang="en-GB" sz="4000" dirty="0"/>
              <a:t>But by every word </a:t>
            </a:r>
          </a:p>
          <a:p>
            <a:r>
              <a:rPr lang="en-GB" sz="4000" dirty="0"/>
              <a:t>That proceeds from the mouth of God </a:t>
            </a:r>
          </a:p>
          <a:p>
            <a:r>
              <a:rPr lang="en-GB" sz="4000" dirty="0" err="1"/>
              <a:t>Allelu</a:t>
            </a:r>
            <a:r>
              <a:rPr lang="en-GB" sz="4000" dirty="0"/>
              <a:t> Alleluia </a:t>
            </a:r>
          </a:p>
          <a:p>
            <a:endParaRPr lang="en-GB" sz="4000" dirty="0"/>
          </a:p>
          <a:p>
            <a:r>
              <a:rPr lang="en-GB" sz="4000" dirty="0"/>
              <a:t>Ask and it shall be given unto you </a:t>
            </a:r>
          </a:p>
          <a:p>
            <a:r>
              <a:rPr lang="en-GB" sz="4000" dirty="0"/>
              <a:t>Seek and ye shall find </a:t>
            </a:r>
          </a:p>
          <a:p>
            <a:r>
              <a:rPr lang="en-GB" sz="4000" dirty="0"/>
              <a:t>Knock and the door shall be opened unto you </a:t>
            </a:r>
          </a:p>
          <a:p>
            <a:r>
              <a:rPr lang="en-GB" sz="4000" dirty="0" err="1"/>
              <a:t>Allelu</a:t>
            </a:r>
            <a:r>
              <a:rPr lang="en-GB" sz="4000" dirty="0"/>
              <a:t> Alleluia</a:t>
            </a:r>
            <a:endParaRPr lang="en-US" sz="4000" dirty="0">
              <a:solidFill>
                <a:srgbClr val="00415F"/>
              </a:solidFill>
              <a:latin typeface="Glacial Indifference Bold"/>
            </a:endParaRPr>
          </a:p>
          <a:p>
            <a:endParaRPr lang="en-US" sz="4000" dirty="0">
              <a:solidFill>
                <a:srgbClr val="00415F"/>
              </a:solidFill>
              <a:latin typeface="Glacial Indifference Bold"/>
            </a:endParaRPr>
          </a:p>
          <a:p>
            <a:endParaRPr lang="en-US" sz="4000" dirty="0">
              <a:solidFill>
                <a:srgbClr val="00415F"/>
              </a:solidFill>
              <a:latin typeface="Glacial Indifference Bold"/>
            </a:endParaRPr>
          </a:p>
          <a:p>
            <a:endParaRPr lang="en-US" sz="4000" dirty="0">
              <a:solidFill>
                <a:srgbClr val="00415F"/>
              </a:solidFill>
              <a:latin typeface="Glacial Indifference Bold"/>
            </a:endParaRPr>
          </a:p>
          <a:p>
            <a:pPr algn="ctr">
              <a:lnSpc>
                <a:spcPts val="6151"/>
              </a:lnSpc>
            </a:pPr>
            <a:endParaRPr lang="en-US" sz="4731" dirty="0">
              <a:solidFill>
                <a:srgbClr val="00415F"/>
              </a:solidFill>
              <a:latin typeface="Glacial Indifference Bold"/>
            </a:endParaRPr>
          </a:p>
        </p:txBody>
      </p:sp>
    </p:spTree>
    <p:extLst>
      <p:ext uri="{BB962C8B-B14F-4D97-AF65-F5344CB8AC3E}">
        <p14:creationId xmlns:p14="http://schemas.microsoft.com/office/powerpoint/2010/main" val="95382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365022" y="591671"/>
            <a:ext cx="16857732" cy="8698920"/>
          </a:xfrm>
          <a:prstGeom prst="rect">
            <a:avLst/>
          </a:prstGeom>
        </p:spPr>
        <p:txBody>
          <a:bodyPr lIns="0" tIns="0" rIns="0" bIns="0" rtlCol="0" anchor="t">
            <a:spAutoFit/>
          </a:bodyPr>
          <a:lstStyle/>
          <a:p>
            <a:pPr>
              <a:lnSpc>
                <a:spcPts val="6151"/>
              </a:lnSpc>
            </a:pPr>
            <a:r>
              <a:rPr lang="en-US" sz="4731" dirty="0">
                <a:solidFill>
                  <a:srgbClr val="00415F"/>
                </a:solidFill>
                <a:latin typeface="Glacial Indifference Italics"/>
              </a:rPr>
              <a:t>Priest:</a:t>
            </a:r>
          </a:p>
          <a:p>
            <a:pPr>
              <a:lnSpc>
                <a:spcPts val="6151"/>
              </a:lnSpc>
            </a:pPr>
            <a:r>
              <a:rPr lang="en-US" sz="4731" dirty="0">
                <a:solidFill>
                  <a:srgbClr val="00415F"/>
                </a:solidFill>
                <a:latin typeface="Glacial Indifference Italics"/>
              </a:rPr>
              <a:t> </a:t>
            </a:r>
            <a:r>
              <a:rPr lang="en-US" sz="4731" dirty="0">
                <a:solidFill>
                  <a:srgbClr val="00415F"/>
                </a:solidFill>
                <a:latin typeface="Glacial Indifference"/>
              </a:rPr>
              <a:t>God our Father, with these gifts of bread and wine, accept all that we are and all that we do. But we cannot offer these gifts if there are any bad feelings in our hearts. Please fill us with your peace. We ask this through your Son, Jesus Christ, who lives for ever with you. </a:t>
            </a:r>
            <a:r>
              <a:rPr lang="en-US" sz="4731" dirty="0">
                <a:solidFill>
                  <a:srgbClr val="00415F"/>
                </a:solidFill>
                <a:latin typeface="Glacial Indifference Bold"/>
              </a:rPr>
              <a:t>Amen</a:t>
            </a: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gn="ctr">
              <a:lnSpc>
                <a:spcPts val="6151"/>
              </a:lnSpc>
            </a:pPr>
            <a:endParaRPr lang="en-US" sz="4731" dirty="0">
              <a:solidFill>
                <a:srgbClr val="00415F"/>
              </a:solidFill>
              <a:latin typeface="Glacial Indifference Bold"/>
            </a:endParaRPr>
          </a:p>
        </p:txBody>
      </p:sp>
      <p:grpSp>
        <p:nvGrpSpPr>
          <p:cNvPr id="4" name="Group 8"/>
          <p:cNvGrpSpPr>
            <a:grpSpLocks noChangeAspect="1"/>
          </p:cNvGrpSpPr>
          <p:nvPr/>
        </p:nvGrpSpPr>
        <p:grpSpPr>
          <a:xfrm>
            <a:off x="533400" y="8156509"/>
            <a:ext cx="2057408" cy="2057400"/>
            <a:chOff x="0" y="0"/>
            <a:chExt cx="6350000" cy="6349975"/>
          </a:xfrm>
        </p:grpSpPr>
        <p:sp>
          <p:nvSpPr>
            <p:cNvPr id="5"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365022" y="0"/>
            <a:ext cx="16857732" cy="13274906"/>
          </a:xfrm>
          <a:prstGeom prst="rect">
            <a:avLst/>
          </a:prstGeom>
        </p:spPr>
        <p:txBody>
          <a:bodyPr lIns="0" tIns="0" rIns="0" bIns="0" rtlCol="0" anchor="t">
            <a:spAutoFit/>
          </a:bodyPr>
          <a:lstStyle/>
          <a:p>
            <a:pPr>
              <a:lnSpc>
                <a:spcPts val="6151"/>
              </a:lnSpc>
            </a:pPr>
            <a:r>
              <a:rPr lang="en-US" sz="4731" dirty="0">
                <a:solidFill>
                  <a:srgbClr val="00415F"/>
                </a:solidFill>
                <a:latin typeface="Glacial Indifference Italics"/>
              </a:rPr>
              <a:t>Priest</a:t>
            </a:r>
          </a:p>
          <a:p>
            <a:pPr>
              <a:lnSpc>
                <a:spcPts val="6151"/>
              </a:lnSpc>
            </a:pPr>
            <a:endParaRPr lang="en-US" sz="4731" dirty="0">
              <a:solidFill>
                <a:srgbClr val="00415F"/>
              </a:solidFill>
              <a:latin typeface="Glacial Indifference Italics"/>
            </a:endParaRPr>
          </a:p>
          <a:p>
            <a:pPr>
              <a:lnSpc>
                <a:spcPts val="6151"/>
              </a:lnSpc>
            </a:pPr>
            <a:r>
              <a:rPr lang="en-US" sz="4731" dirty="0">
                <a:solidFill>
                  <a:srgbClr val="00415F"/>
                </a:solidFill>
                <a:latin typeface="Glacial Indifference"/>
              </a:rPr>
              <a:t>The Lord be with you.          </a:t>
            </a:r>
          </a:p>
          <a:p>
            <a:pPr>
              <a:lnSpc>
                <a:spcPts val="6151"/>
              </a:lnSpc>
            </a:pPr>
            <a:r>
              <a:rPr lang="en-US" sz="4731" dirty="0">
                <a:solidFill>
                  <a:srgbClr val="00415F"/>
                </a:solidFill>
                <a:latin typeface="Glacial Indifference Bold"/>
              </a:rPr>
              <a:t>And also with you.  </a:t>
            </a:r>
            <a:r>
              <a:rPr lang="en-US" sz="4731" dirty="0">
                <a:solidFill>
                  <a:srgbClr val="00415F"/>
                </a:solidFill>
                <a:latin typeface="Glacial Indifference"/>
              </a:rPr>
              <a:t>                                                     </a:t>
            </a:r>
          </a:p>
          <a:p>
            <a:pPr>
              <a:lnSpc>
                <a:spcPts val="6151"/>
              </a:lnSpc>
            </a:pPr>
            <a:endParaRPr lang="en-US" sz="4731" dirty="0">
              <a:solidFill>
                <a:srgbClr val="00415F"/>
              </a:solidFill>
              <a:latin typeface="Glacial Indifference"/>
            </a:endParaRPr>
          </a:p>
          <a:p>
            <a:pPr>
              <a:lnSpc>
                <a:spcPts val="6151"/>
              </a:lnSpc>
            </a:pPr>
            <a:r>
              <a:rPr lang="en-US" sz="4731" dirty="0">
                <a:solidFill>
                  <a:srgbClr val="00415F"/>
                </a:solidFill>
                <a:latin typeface="Glacial Indifference"/>
              </a:rPr>
              <a:t>Lift up your hearts.</a:t>
            </a:r>
          </a:p>
          <a:p>
            <a:pPr>
              <a:lnSpc>
                <a:spcPts val="6151"/>
              </a:lnSpc>
            </a:pPr>
            <a:r>
              <a:rPr lang="en-US" sz="4731" dirty="0">
                <a:solidFill>
                  <a:srgbClr val="00415F"/>
                </a:solidFill>
                <a:latin typeface="Glacial Indifference Bold"/>
              </a:rPr>
              <a:t>We lift them to the Lord.</a:t>
            </a:r>
          </a:p>
          <a:p>
            <a:pPr>
              <a:lnSpc>
                <a:spcPts val="6151"/>
              </a:lnSpc>
            </a:pPr>
            <a:endParaRPr lang="en-US" sz="4731" dirty="0">
              <a:solidFill>
                <a:srgbClr val="00415F"/>
              </a:solidFill>
              <a:latin typeface="Glacial Indifference Bold"/>
            </a:endParaRPr>
          </a:p>
          <a:p>
            <a:pPr>
              <a:lnSpc>
                <a:spcPts val="6151"/>
              </a:lnSpc>
            </a:pPr>
            <a:r>
              <a:rPr lang="en-US" sz="4731" dirty="0">
                <a:solidFill>
                  <a:srgbClr val="00415F"/>
                </a:solidFill>
                <a:latin typeface="Glacial Indifference"/>
              </a:rPr>
              <a:t>Let us give thanks to the Lord our God.</a:t>
            </a:r>
          </a:p>
          <a:p>
            <a:pPr>
              <a:lnSpc>
                <a:spcPts val="6151"/>
              </a:lnSpc>
            </a:pPr>
            <a:r>
              <a:rPr lang="en-US" sz="4731" dirty="0">
                <a:solidFill>
                  <a:srgbClr val="00415F"/>
                </a:solidFill>
                <a:latin typeface="Glacial Indifference Bold"/>
              </a:rPr>
              <a:t>It is right to give our thanks and praise.</a:t>
            </a: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gn="ctr">
              <a:lnSpc>
                <a:spcPts val="6151"/>
              </a:lnSpc>
            </a:pPr>
            <a:endParaRPr lang="en-US" sz="4731" dirty="0">
              <a:solidFill>
                <a:srgbClr val="00415F"/>
              </a:solidFill>
              <a:latin typeface="Glacial Indifference Bold"/>
            </a:endParaRPr>
          </a:p>
        </p:txBody>
      </p:sp>
      <p:grpSp>
        <p:nvGrpSpPr>
          <p:cNvPr id="5" name="Group 8"/>
          <p:cNvGrpSpPr>
            <a:grpSpLocks noChangeAspect="1"/>
          </p:cNvGrpSpPr>
          <p:nvPr/>
        </p:nvGrpSpPr>
        <p:grpSpPr>
          <a:xfrm>
            <a:off x="365022" y="8156509"/>
            <a:ext cx="2057408" cy="2057400"/>
            <a:chOff x="0" y="0"/>
            <a:chExt cx="6350000" cy="6349975"/>
          </a:xfrm>
        </p:grpSpPr>
        <p:sp>
          <p:nvSpPr>
            <p:cNvPr id="6"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365022" y="591671"/>
            <a:ext cx="16857732" cy="12493856"/>
          </a:xfrm>
          <a:prstGeom prst="rect">
            <a:avLst/>
          </a:prstGeom>
        </p:spPr>
        <p:txBody>
          <a:bodyPr lIns="0" tIns="0" rIns="0" bIns="0" rtlCol="0" anchor="t">
            <a:spAutoFit/>
          </a:bodyPr>
          <a:lstStyle/>
          <a:p>
            <a:pPr>
              <a:lnSpc>
                <a:spcPts val="6151"/>
              </a:lnSpc>
            </a:pPr>
            <a:r>
              <a:rPr lang="en-US" sz="4731" dirty="0">
                <a:solidFill>
                  <a:srgbClr val="00415F"/>
                </a:solidFill>
                <a:latin typeface="Glacial Indifference"/>
              </a:rPr>
              <a:t>God our creator,</a:t>
            </a:r>
          </a:p>
          <a:p>
            <a:pPr>
              <a:lnSpc>
                <a:spcPts val="6151"/>
              </a:lnSpc>
            </a:pPr>
            <a:r>
              <a:rPr lang="en-US" sz="4731" dirty="0">
                <a:solidFill>
                  <a:srgbClr val="00415F"/>
                </a:solidFill>
                <a:latin typeface="Glacial Indifference"/>
              </a:rPr>
              <a:t>you have brought us here together so that we can give you thanks and praise for all the wonderful things you have done.</a:t>
            </a:r>
          </a:p>
          <a:p>
            <a:pPr>
              <a:lnSpc>
                <a:spcPts val="6151"/>
              </a:lnSpc>
            </a:pPr>
            <a:r>
              <a:rPr lang="en-US" sz="4731" dirty="0">
                <a:solidFill>
                  <a:srgbClr val="00415F"/>
                </a:solidFill>
                <a:latin typeface="Glacial Indifference"/>
              </a:rPr>
              <a:t>We thank you for all that is beautiful in the world and for the happiness you have given us.</a:t>
            </a:r>
          </a:p>
          <a:p>
            <a:pPr>
              <a:lnSpc>
                <a:spcPts val="6151"/>
              </a:lnSpc>
            </a:pPr>
            <a:r>
              <a:rPr lang="en-US" sz="4731" dirty="0">
                <a:solidFill>
                  <a:srgbClr val="00415F"/>
                </a:solidFill>
                <a:latin typeface="Glacial Indifference"/>
              </a:rPr>
              <a:t>We praise you for daylight and for your word which lights up our minds.</a:t>
            </a:r>
          </a:p>
          <a:p>
            <a:pPr>
              <a:lnSpc>
                <a:spcPts val="6151"/>
              </a:lnSpc>
            </a:pPr>
            <a:r>
              <a:rPr lang="en-US" sz="4731" dirty="0">
                <a:solidFill>
                  <a:srgbClr val="00415F"/>
                </a:solidFill>
                <a:latin typeface="Glacial Indifference"/>
              </a:rPr>
              <a:t>We praise you for the earth and for all the people who live on it, and for our life which comes from you.</a:t>
            </a:r>
          </a:p>
          <a:p>
            <a:pPr>
              <a:lnSpc>
                <a:spcPts val="6151"/>
              </a:lnSpc>
            </a:pPr>
            <a:endParaRPr lang="en-US" sz="4731" dirty="0">
              <a:solidFill>
                <a:srgbClr val="00415F"/>
              </a:solidFill>
              <a:latin typeface="Glacial Indifference"/>
            </a:endParaRPr>
          </a:p>
          <a:p>
            <a:pPr>
              <a:lnSpc>
                <a:spcPts val="6151"/>
              </a:lnSpc>
            </a:pPr>
            <a:endParaRPr lang="en-US" sz="4731" dirty="0">
              <a:solidFill>
                <a:srgbClr val="00415F"/>
              </a:solidFill>
              <a:latin typeface="Glacial Indifference"/>
            </a:endParaRPr>
          </a:p>
          <a:p>
            <a:pPr>
              <a:lnSpc>
                <a:spcPts val="6151"/>
              </a:lnSpc>
            </a:pPr>
            <a:endParaRPr lang="en-US" sz="4731" dirty="0">
              <a:solidFill>
                <a:srgbClr val="00415F"/>
              </a:solidFill>
              <a:latin typeface="Glacial Indifference"/>
            </a:endParaRPr>
          </a:p>
          <a:p>
            <a:pPr>
              <a:lnSpc>
                <a:spcPts val="6151"/>
              </a:lnSpc>
            </a:pPr>
            <a:endParaRPr lang="en-US" sz="4731" dirty="0">
              <a:solidFill>
                <a:srgbClr val="00415F"/>
              </a:solidFill>
              <a:latin typeface="Glacial Indifference"/>
            </a:endParaRPr>
          </a:p>
          <a:p>
            <a:pPr>
              <a:lnSpc>
                <a:spcPts val="6151"/>
              </a:lnSpc>
            </a:pPr>
            <a:endParaRPr lang="en-US" sz="4731" dirty="0">
              <a:solidFill>
                <a:srgbClr val="00415F"/>
              </a:solidFill>
              <a:latin typeface="Glacial Indifference"/>
            </a:endParaRPr>
          </a:p>
          <a:p>
            <a:pPr>
              <a:lnSpc>
                <a:spcPts val="6151"/>
              </a:lnSpc>
            </a:pPr>
            <a:endParaRPr lang="en-US" sz="4731" dirty="0">
              <a:solidFill>
                <a:srgbClr val="00415F"/>
              </a:solidFill>
              <a:latin typeface="Glacial Indifference"/>
            </a:endParaRPr>
          </a:p>
          <a:p>
            <a:pPr algn="ctr">
              <a:lnSpc>
                <a:spcPts val="6151"/>
              </a:lnSpc>
            </a:pPr>
            <a:endParaRPr lang="en-US" sz="4731" dirty="0">
              <a:solidFill>
                <a:srgbClr val="00415F"/>
              </a:solidFill>
              <a:latin typeface="Glacial Indifference"/>
            </a:endParaRPr>
          </a:p>
        </p:txBody>
      </p:sp>
      <p:grpSp>
        <p:nvGrpSpPr>
          <p:cNvPr id="4" name="Group 8"/>
          <p:cNvGrpSpPr>
            <a:grpSpLocks noChangeAspect="1"/>
          </p:cNvGrpSpPr>
          <p:nvPr/>
        </p:nvGrpSpPr>
        <p:grpSpPr>
          <a:xfrm>
            <a:off x="533400" y="8156509"/>
            <a:ext cx="2057408" cy="2057400"/>
            <a:chOff x="0" y="0"/>
            <a:chExt cx="6350000" cy="6349975"/>
          </a:xfrm>
        </p:grpSpPr>
        <p:sp>
          <p:nvSpPr>
            <p:cNvPr id="5"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365022" y="591671"/>
            <a:ext cx="16857732" cy="15059635"/>
          </a:xfrm>
          <a:prstGeom prst="rect">
            <a:avLst/>
          </a:prstGeom>
        </p:spPr>
        <p:txBody>
          <a:bodyPr lIns="0" tIns="0" rIns="0" bIns="0" rtlCol="0" anchor="t">
            <a:spAutoFit/>
          </a:bodyPr>
          <a:lstStyle/>
          <a:p>
            <a:pPr>
              <a:lnSpc>
                <a:spcPts val="6151"/>
              </a:lnSpc>
            </a:pPr>
            <a:r>
              <a:rPr lang="en-US" sz="4731" dirty="0">
                <a:solidFill>
                  <a:srgbClr val="00415F"/>
                </a:solidFill>
                <a:latin typeface="Glacial Indifference"/>
              </a:rPr>
              <a:t>We know that you are good. You love us and do great things for us. So together with all in heaven we say:</a:t>
            </a:r>
          </a:p>
          <a:p>
            <a:pPr>
              <a:lnSpc>
                <a:spcPts val="6151"/>
              </a:lnSpc>
            </a:pPr>
            <a:endParaRPr lang="en-US" sz="4731" dirty="0">
              <a:solidFill>
                <a:srgbClr val="00415F"/>
              </a:solidFill>
              <a:latin typeface="Glacial Indifference"/>
            </a:endParaRPr>
          </a:p>
          <a:p>
            <a:pPr>
              <a:lnSpc>
                <a:spcPts val="6151"/>
              </a:lnSpc>
            </a:pPr>
            <a:r>
              <a:rPr lang="en-US" sz="4731" dirty="0">
                <a:solidFill>
                  <a:srgbClr val="00415F"/>
                </a:solidFill>
                <a:latin typeface="Glacial Indifference Bold"/>
              </a:rPr>
              <a:t>Holy, holy, holy Lord,</a:t>
            </a:r>
          </a:p>
          <a:p>
            <a:pPr>
              <a:lnSpc>
                <a:spcPts val="6151"/>
              </a:lnSpc>
            </a:pPr>
            <a:r>
              <a:rPr lang="en-US" sz="4731" dirty="0">
                <a:solidFill>
                  <a:srgbClr val="00415F"/>
                </a:solidFill>
                <a:latin typeface="Glacial Indifference Bold"/>
              </a:rPr>
              <a:t>God of power and might,</a:t>
            </a:r>
          </a:p>
          <a:p>
            <a:pPr>
              <a:lnSpc>
                <a:spcPts val="6151"/>
              </a:lnSpc>
            </a:pPr>
            <a:r>
              <a:rPr lang="en-US" sz="4731" dirty="0">
                <a:solidFill>
                  <a:srgbClr val="00415F"/>
                </a:solidFill>
                <a:latin typeface="Glacial Indifference Bold"/>
              </a:rPr>
              <a:t>Heaven and earth are full of your glory.</a:t>
            </a:r>
          </a:p>
          <a:p>
            <a:pPr>
              <a:lnSpc>
                <a:spcPts val="6151"/>
              </a:lnSpc>
            </a:pPr>
            <a:r>
              <a:rPr lang="en-US" sz="4731" dirty="0">
                <a:solidFill>
                  <a:srgbClr val="00415F"/>
                </a:solidFill>
                <a:latin typeface="Glacial Indifference Bold"/>
              </a:rPr>
              <a:t>Hosanna in the highest.</a:t>
            </a:r>
          </a:p>
          <a:p>
            <a:pPr>
              <a:lnSpc>
                <a:spcPts val="6151"/>
              </a:lnSpc>
            </a:pPr>
            <a:endParaRPr lang="en-US" sz="4731" dirty="0">
              <a:solidFill>
                <a:srgbClr val="00415F"/>
              </a:solidFill>
              <a:latin typeface="Glacial Indifference Bold"/>
            </a:endParaRPr>
          </a:p>
          <a:p>
            <a:pPr>
              <a:lnSpc>
                <a:spcPts val="6151"/>
              </a:lnSpc>
            </a:pPr>
            <a:r>
              <a:rPr lang="en-US" sz="4731" dirty="0">
                <a:solidFill>
                  <a:srgbClr val="00415F"/>
                </a:solidFill>
                <a:latin typeface="Glacial Indifference Bold"/>
              </a:rPr>
              <a:t>Blessed is he who comes in the name</a:t>
            </a:r>
          </a:p>
          <a:p>
            <a:pPr>
              <a:lnSpc>
                <a:spcPts val="6151"/>
              </a:lnSpc>
            </a:pPr>
            <a:r>
              <a:rPr lang="en-US" sz="4731" dirty="0">
                <a:solidFill>
                  <a:srgbClr val="00415F"/>
                </a:solidFill>
                <a:latin typeface="Glacial Indifference Bold"/>
              </a:rPr>
              <a:t>    of the Lord.</a:t>
            </a:r>
          </a:p>
          <a:p>
            <a:pPr>
              <a:lnSpc>
                <a:spcPts val="6151"/>
              </a:lnSpc>
            </a:pPr>
            <a:r>
              <a:rPr lang="en-US" sz="4731" dirty="0">
                <a:solidFill>
                  <a:srgbClr val="00415F"/>
                </a:solidFill>
                <a:latin typeface="Glacial Indifference Bold"/>
              </a:rPr>
              <a:t>Hosanna in the highest.</a:t>
            </a: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nSpc>
                <a:spcPts val="6151"/>
              </a:lnSpc>
            </a:pPr>
            <a:endParaRPr lang="en-US" sz="4731" dirty="0">
              <a:solidFill>
                <a:srgbClr val="00415F"/>
              </a:solidFill>
              <a:latin typeface="Glacial Indifference Bold"/>
            </a:endParaRPr>
          </a:p>
          <a:p>
            <a:pPr algn="ctr">
              <a:lnSpc>
                <a:spcPts val="6151"/>
              </a:lnSpc>
            </a:pPr>
            <a:endParaRPr lang="en-US" sz="4731" dirty="0">
              <a:solidFill>
                <a:srgbClr val="00415F"/>
              </a:solidFill>
              <a:latin typeface="Glacial Indifference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sp>
        <p:nvSpPr>
          <p:cNvPr id="3" name="TextBox 3"/>
          <p:cNvSpPr txBox="1"/>
          <p:nvPr/>
        </p:nvSpPr>
        <p:spPr>
          <a:xfrm>
            <a:off x="796412" y="303265"/>
            <a:ext cx="14411053" cy="10211385"/>
          </a:xfrm>
          <a:prstGeom prst="rect">
            <a:avLst/>
          </a:prstGeom>
        </p:spPr>
        <p:txBody>
          <a:bodyPr lIns="0" tIns="0" rIns="0" bIns="0" rtlCol="0" anchor="t">
            <a:spAutoFit/>
          </a:bodyPr>
          <a:lstStyle/>
          <a:p>
            <a:pPr>
              <a:lnSpc>
                <a:spcPts val="4691"/>
              </a:lnSpc>
            </a:pPr>
            <a:r>
              <a:rPr lang="en-US" sz="3608" dirty="0">
                <a:solidFill>
                  <a:srgbClr val="00415F"/>
                </a:solidFill>
                <a:latin typeface="Glacial Indifference"/>
              </a:rPr>
              <a:t>Lord, listen to the prayer we make in Jesus’ name; through the Holy Spirit’s power, gentle as a dove, may this bread and this wine be for us Jesus’ body and blood.</a:t>
            </a:r>
          </a:p>
          <a:p>
            <a:pPr>
              <a:lnSpc>
                <a:spcPts val="4691"/>
              </a:lnSpc>
            </a:pPr>
            <a:endParaRPr lang="en-US" sz="3608" dirty="0">
              <a:solidFill>
                <a:srgbClr val="00415F"/>
              </a:solidFill>
              <a:latin typeface="Glacial Indifference"/>
            </a:endParaRPr>
          </a:p>
          <a:p>
            <a:pPr>
              <a:lnSpc>
                <a:spcPts val="4691"/>
              </a:lnSpc>
            </a:pPr>
            <a:r>
              <a:rPr lang="en-US" sz="3608" dirty="0">
                <a:solidFill>
                  <a:srgbClr val="00415F"/>
                </a:solidFill>
                <a:latin typeface="Glacial Indifference"/>
              </a:rPr>
              <a:t>Lord, we remember</a:t>
            </a:r>
          </a:p>
          <a:p>
            <a:pPr>
              <a:lnSpc>
                <a:spcPts val="4691"/>
              </a:lnSpc>
            </a:pPr>
            <a:r>
              <a:rPr lang="en-US" sz="3608" dirty="0">
                <a:solidFill>
                  <a:srgbClr val="00415F"/>
                </a:solidFill>
                <a:latin typeface="Glacial Indifference"/>
              </a:rPr>
              <a:t>when Jesus had supper with his friends</a:t>
            </a:r>
          </a:p>
          <a:p>
            <a:pPr>
              <a:lnSpc>
                <a:spcPts val="4691"/>
              </a:lnSpc>
            </a:pPr>
            <a:r>
              <a:rPr lang="en-US" sz="3608" dirty="0">
                <a:solidFill>
                  <a:srgbClr val="00415F"/>
                </a:solidFill>
                <a:latin typeface="Glacial Indifference"/>
              </a:rPr>
              <a:t>    the night before he died, he took the bread;</a:t>
            </a:r>
          </a:p>
          <a:p>
            <a:pPr>
              <a:lnSpc>
                <a:spcPts val="4691"/>
              </a:lnSpc>
            </a:pPr>
            <a:r>
              <a:rPr lang="en-US" sz="3608" dirty="0">
                <a:solidFill>
                  <a:srgbClr val="00415F"/>
                </a:solidFill>
                <a:latin typeface="Glacial Indifference"/>
              </a:rPr>
              <a:t>he thanked you, broke it, gave it to his friends and said:</a:t>
            </a:r>
          </a:p>
          <a:p>
            <a:pPr>
              <a:lnSpc>
                <a:spcPts val="4691"/>
              </a:lnSpc>
            </a:pPr>
            <a:r>
              <a:rPr lang="en-US" sz="3608" dirty="0">
                <a:solidFill>
                  <a:srgbClr val="00415F"/>
                </a:solidFill>
                <a:latin typeface="Glacial Indifference"/>
              </a:rPr>
              <a:t>Take this and eat it – this is my body,</a:t>
            </a:r>
          </a:p>
          <a:p>
            <a:pPr>
              <a:lnSpc>
                <a:spcPts val="4691"/>
              </a:lnSpc>
            </a:pPr>
            <a:r>
              <a:rPr lang="en-US" sz="3608" dirty="0">
                <a:solidFill>
                  <a:srgbClr val="00415F"/>
                </a:solidFill>
                <a:latin typeface="Glacial Indifference"/>
              </a:rPr>
              <a:t>    given for you.</a:t>
            </a:r>
          </a:p>
          <a:p>
            <a:pPr>
              <a:lnSpc>
                <a:spcPts val="4691"/>
              </a:lnSpc>
            </a:pPr>
            <a:r>
              <a:rPr lang="en-US" sz="3608" dirty="0">
                <a:solidFill>
                  <a:srgbClr val="00415F"/>
                </a:solidFill>
                <a:latin typeface="Glacial Indifference"/>
              </a:rPr>
              <a:t>Do this to remember me.</a:t>
            </a:r>
          </a:p>
          <a:p>
            <a:pPr>
              <a:lnSpc>
                <a:spcPts val="4691"/>
              </a:lnSpc>
            </a:pPr>
            <a:r>
              <a:rPr lang="en-US" sz="3608" dirty="0">
                <a:solidFill>
                  <a:srgbClr val="00415F"/>
                </a:solidFill>
                <a:latin typeface="Glacial Indifference"/>
              </a:rPr>
              <a:t>After supper, Jesus took the cup of wine;</a:t>
            </a:r>
          </a:p>
          <a:p>
            <a:pPr>
              <a:lnSpc>
                <a:spcPts val="4691"/>
              </a:lnSpc>
            </a:pPr>
            <a:r>
              <a:rPr lang="en-US" sz="3608" dirty="0">
                <a:solidFill>
                  <a:srgbClr val="00415F"/>
                </a:solidFill>
                <a:latin typeface="Glacial Indifference"/>
              </a:rPr>
              <a:t>he thanked you, gave it to his friends and said:</a:t>
            </a:r>
          </a:p>
          <a:p>
            <a:pPr>
              <a:lnSpc>
                <a:spcPts val="4691"/>
              </a:lnSpc>
            </a:pPr>
            <a:r>
              <a:rPr lang="en-US" sz="3608" dirty="0">
                <a:solidFill>
                  <a:srgbClr val="00415F"/>
                </a:solidFill>
                <a:latin typeface="Glacial Indifference"/>
              </a:rPr>
              <a:t>All of you drink from this cup,</a:t>
            </a:r>
          </a:p>
          <a:p>
            <a:pPr>
              <a:lnSpc>
                <a:spcPts val="4691"/>
              </a:lnSpc>
            </a:pPr>
            <a:r>
              <a:rPr lang="en-US" sz="3608" dirty="0">
                <a:solidFill>
                  <a:srgbClr val="00415F"/>
                </a:solidFill>
                <a:latin typeface="Glacial Indifference"/>
              </a:rPr>
              <a:t>because this is my blood – the new promise of God’s love.</a:t>
            </a:r>
          </a:p>
          <a:p>
            <a:pPr>
              <a:lnSpc>
                <a:spcPts val="4691"/>
              </a:lnSpc>
            </a:pPr>
            <a:r>
              <a:rPr lang="en-US" sz="3608" dirty="0">
                <a:solidFill>
                  <a:srgbClr val="00415F"/>
                </a:solidFill>
                <a:latin typeface="Glacial Indifference"/>
              </a:rPr>
              <a:t>    Do this every time you drink it to remember me.</a:t>
            </a:r>
          </a:p>
          <a:p>
            <a:pPr algn="ctr">
              <a:lnSpc>
                <a:spcPts val="4691"/>
              </a:lnSpc>
            </a:pPr>
            <a:endParaRPr lang="en-US" sz="3608" dirty="0">
              <a:solidFill>
                <a:srgbClr val="00415F"/>
              </a:solidFill>
              <a:latin typeface="Glacial Indifference"/>
            </a:endParaRPr>
          </a:p>
        </p:txBody>
      </p:sp>
      <p:grpSp>
        <p:nvGrpSpPr>
          <p:cNvPr id="4" name="Group 8"/>
          <p:cNvGrpSpPr>
            <a:grpSpLocks noChangeAspect="1"/>
          </p:cNvGrpSpPr>
          <p:nvPr/>
        </p:nvGrpSpPr>
        <p:grpSpPr>
          <a:xfrm>
            <a:off x="15925800" y="7962900"/>
            <a:ext cx="2057408" cy="2057400"/>
            <a:chOff x="0" y="0"/>
            <a:chExt cx="6350000" cy="6349975"/>
          </a:xfrm>
        </p:grpSpPr>
        <p:sp>
          <p:nvSpPr>
            <p:cNvPr id="5"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1327356" y="1867521"/>
            <a:ext cx="15597581" cy="4533130"/>
          </a:xfrm>
          <a:prstGeom prst="rect">
            <a:avLst/>
          </a:prstGeom>
        </p:spPr>
        <p:txBody>
          <a:bodyPr lIns="0" tIns="0" rIns="0" bIns="0" rtlCol="0" anchor="t">
            <a:spAutoFit/>
          </a:bodyPr>
          <a:lstStyle/>
          <a:p>
            <a:pPr>
              <a:lnSpc>
                <a:spcPts val="6004"/>
              </a:lnSpc>
            </a:pPr>
            <a:r>
              <a:rPr lang="en-US" sz="4618">
                <a:solidFill>
                  <a:srgbClr val="00415F"/>
                </a:solidFill>
                <a:latin typeface="Glacial Indifference"/>
              </a:rPr>
              <a:t>Together we remember that Jesus is always with us and say:</a:t>
            </a:r>
          </a:p>
          <a:p>
            <a:pPr>
              <a:lnSpc>
                <a:spcPts val="6004"/>
              </a:lnSpc>
            </a:pPr>
            <a:endParaRPr lang="en-US" sz="4618">
              <a:solidFill>
                <a:srgbClr val="00415F"/>
              </a:solidFill>
              <a:latin typeface="Glacial Indifference"/>
            </a:endParaRPr>
          </a:p>
          <a:p>
            <a:pPr>
              <a:lnSpc>
                <a:spcPts val="6004"/>
              </a:lnSpc>
            </a:pPr>
            <a:r>
              <a:rPr lang="en-US" sz="4618">
                <a:solidFill>
                  <a:srgbClr val="00415F"/>
                </a:solidFill>
                <a:latin typeface="Glacial Indifference Bold"/>
              </a:rPr>
              <a:t>Christ has died.</a:t>
            </a:r>
          </a:p>
          <a:p>
            <a:pPr>
              <a:lnSpc>
                <a:spcPts val="6004"/>
              </a:lnSpc>
            </a:pPr>
            <a:r>
              <a:rPr lang="en-US" sz="4618">
                <a:solidFill>
                  <a:srgbClr val="00415F"/>
                </a:solidFill>
                <a:latin typeface="Glacial Indifference Bold"/>
              </a:rPr>
              <a:t>Christ is risen.</a:t>
            </a:r>
          </a:p>
          <a:p>
            <a:pPr>
              <a:lnSpc>
                <a:spcPts val="6004"/>
              </a:lnSpc>
            </a:pPr>
            <a:r>
              <a:rPr lang="en-US" sz="4618">
                <a:solidFill>
                  <a:srgbClr val="00415F"/>
                </a:solidFill>
                <a:latin typeface="Glacial Indifference Bold"/>
              </a:rPr>
              <a:t>Christ will come in glory.</a:t>
            </a:r>
          </a:p>
          <a:p>
            <a:pPr algn="ctr">
              <a:lnSpc>
                <a:spcPts val="6004"/>
              </a:lnSpc>
            </a:pPr>
            <a:endParaRPr lang="en-US" sz="4618">
              <a:solidFill>
                <a:srgbClr val="00415F"/>
              </a:solidFill>
              <a:latin typeface="Glacial Indifference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663676" y="543421"/>
            <a:ext cx="14032405" cy="9057914"/>
          </a:xfrm>
          <a:prstGeom prst="rect">
            <a:avLst/>
          </a:prstGeom>
        </p:spPr>
        <p:txBody>
          <a:bodyPr lIns="0" tIns="0" rIns="0" bIns="0" rtlCol="0" anchor="t">
            <a:spAutoFit/>
          </a:bodyPr>
          <a:lstStyle/>
          <a:p>
            <a:pPr>
              <a:lnSpc>
                <a:spcPts val="4234"/>
              </a:lnSpc>
            </a:pPr>
            <a:r>
              <a:rPr lang="en-US" sz="3257" dirty="0">
                <a:solidFill>
                  <a:srgbClr val="00415F"/>
                </a:solidFill>
                <a:latin typeface="Glacial Indifference"/>
              </a:rPr>
              <a:t>Lord, as we remember your Son, Jesus Christ,</a:t>
            </a:r>
          </a:p>
          <a:p>
            <a:pPr>
              <a:lnSpc>
                <a:spcPts val="4234"/>
              </a:lnSpc>
            </a:pPr>
            <a:r>
              <a:rPr lang="en-US" sz="3257" dirty="0">
                <a:solidFill>
                  <a:srgbClr val="00415F"/>
                </a:solidFill>
                <a:latin typeface="Glacial Indifference"/>
              </a:rPr>
              <a:t>who died on the cross and rose again,</a:t>
            </a:r>
          </a:p>
          <a:p>
            <a:pPr>
              <a:lnSpc>
                <a:spcPts val="4234"/>
              </a:lnSpc>
            </a:pPr>
            <a:r>
              <a:rPr lang="en-US" sz="3257" dirty="0">
                <a:solidFill>
                  <a:srgbClr val="00415F"/>
                </a:solidFill>
                <a:latin typeface="Glacial Indifference"/>
              </a:rPr>
              <a:t>we offer you these and all the gifts</a:t>
            </a:r>
          </a:p>
          <a:p>
            <a:pPr>
              <a:lnSpc>
                <a:spcPts val="4234"/>
              </a:lnSpc>
            </a:pPr>
            <a:r>
              <a:rPr lang="en-US" sz="3257" dirty="0">
                <a:solidFill>
                  <a:srgbClr val="00415F"/>
                </a:solidFill>
                <a:latin typeface="Glacial Indifference"/>
              </a:rPr>
              <a:t>    you freely give to us.</a:t>
            </a:r>
          </a:p>
          <a:p>
            <a:pPr>
              <a:lnSpc>
                <a:spcPts val="4234"/>
              </a:lnSpc>
            </a:pPr>
            <a:r>
              <a:rPr lang="en-US" sz="3257" dirty="0">
                <a:solidFill>
                  <a:srgbClr val="00415F"/>
                </a:solidFill>
                <a:latin typeface="Glacial Indifference"/>
              </a:rPr>
              <a:t>Send your Holy Spirit to be with us</a:t>
            </a:r>
          </a:p>
          <a:p>
            <a:pPr>
              <a:lnSpc>
                <a:spcPts val="4234"/>
              </a:lnSpc>
            </a:pPr>
            <a:r>
              <a:rPr lang="en-US" sz="3257" dirty="0">
                <a:solidFill>
                  <a:srgbClr val="00415F"/>
                </a:solidFill>
                <a:latin typeface="Glacial Indifference"/>
              </a:rPr>
              <a:t>and all who share this bread</a:t>
            </a:r>
          </a:p>
          <a:p>
            <a:pPr>
              <a:lnSpc>
                <a:spcPts val="4234"/>
              </a:lnSpc>
            </a:pPr>
            <a:r>
              <a:rPr lang="en-US" sz="3257" dirty="0">
                <a:solidFill>
                  <a:srgbClr val="00415F"/>
                </a:solidFill>
                <a:latin typeface="Glacial Indifference"/>
              </a:rPr>
              <a:t>    and drink from this cup.</a:t>
            </a:r>
          </a:p>
          <a:p>
            <a:pPr>
              <a:lnSpc>
                <a:spcPts val="4234"/>
              </a:lnSpc>
            </a:pPr>
            <a:r>
              <a:rPr lang="en-US" sz="3257" dirty="0">
                <a:solidFill>
                  <a:srgbClr val="00415F"/>
                </a:solidFill>
                <a:latin typeface="Glacial Indifference"/>
              </a:rPr>
              <a:t>Help us to trust you,</a:t>
            </a:r>
          </a:p>
          <a:p>
            <a:pPr>
              <a:lnSpc>
                <a:spcPts val="4234"/>
              </a:lnSpc>
            </a:pPr>
            <a:r>
              <a:rPr lang="en-US" sz="3257" dirty="0">
                <a:solidFill>
                  <a:srgbClr val="00415F"/>
                </a:solidFill>
                <a:latin typeface="Glacial Indifference"/>
              </a:rPr>
              <a:t>bring us closer together and welcome us,</a:t>
            </a:r>
          </a:p>
          <a:p>
            <a:pPr>
              <a:lnSpc>
                <a:spcPts val="4234"/>
              </a:lnSpc>
            </a:pPr>
            <a:r>
              <a:rPr lang="en-US" sz="3257" dirty="0">
                <a:solidFill>
                  <a:srgbClr val="00415F"/>
                </a:solidFill>
                <a:latin typeface="Glacial Indifference"/>
              </a:rPr>
              <a:t>with all your people,</a:t>
            </a:r>
          </a:p>
          <a:p>
            <a:pPr>
              <a:lnSpc>
                <a:spcPts val="4234"/>
              </a:lnSpc>
            </a:pPr>
            <a:r>
              <a:rPr lang="en-US" sz="3257" dirty="0">
                <a:solidFill>
                  <a:srgbClr val="00415F"/>
                </a:solidFill>
                <a:latin typeface="Glacial Indifference"/>
              </a:rPr>
              <a:t>into Jesus’ glorious kingdom.</a:t>
            </a:r>
          </a:p>
          <a:p>
            <a:pPr>
              <a:lnSpc>
                <a:spcPts val="4234"/>
              </a:lnSpc>
            </a:pPr>
            <a:endParaRPr lang="en-US" sz="3257" dirty="0">
              <a:solidFill>
                <a:srgbClr val="00415F"/>
              </a:solidFill>
              <a:latin typeface="Glacial Indifference"/>
            </a:endParaRPr>
          </a:p>
          <a:p>
            <a:pPr>
              <a:lnSpc>
                <a:spcPts val="4234"/>
              </a:lnSpc>
            </a:pPr>
            <a:r>
              <a:rPr lang="en-US" sz="3257" dirty="0">
                <a:solidFill>
                  <a:srgbClr val="00415F"/>
                </a:solidFill>
                <a:latin typeface="Glacial Indifference"/>
              </a:rPr>
              <a:t>All </a:t>
            </a:r>
            <a:r>
              <a:rPr lang="en-US" sz="3257" dirty="0" err="1">
                <a:solidFill>
                  <a:srgbClr val="00415F"/>
                </a:solidFill>
                <a:latin typeface="Glacial Indifference"/>
              </a:rPr>
              <a:t>honour</a:t>
            </a:r>
            <a:r>
              <a:rPr lang="en-US" sz="3257" dirty="0">
                <a:solidFill>
                  <a:srgbClr val="00415F"/>
                </a:solidFill>
                <a:latin typeface="Glacial Indifference"/>
              </a:rPr>
              <a:t> and glory belong to you, Creator God</a:t>
            </a:r>
          </a:p>
          <a:p>
            <a:pPr>
              <a:lnSpc>
                <a:spcPts val="4234"/>
              </a:lnSpc>
            </a:pPr>
            <a:r>
              <a:rPr lang="en-US" sz="3257" dirty="0">
                <a:solidFill>
                  <a:srgbClr val="00415F"/>
                </a:solidFill>
                <a:latin typeface="Glacial Indifference"/>
              </a:rPr>
              <a:t>through Jesus, your Son,</a:t>
            </a:r>
          </a:p>
          <a:p>
            <a:pPr>
              <a:lnSpc>
                <a:spcPts val="4234"/>
              </a:lnSpc>
            </a:pPr>
            <a:r>
              <a:rPr lang="en-US" sz="3257" dirty="0">
                <a:solidFill>
                  <a:srgbClr val="00415F"/>
                </a:solidFill>
                <a:latin typeface="Glacial Indifference"/>
              </a:rPr>
              <a:t>with the Holy Spirit:</a:t>
            </a:r>
          </a:p>
          <a:p>
            <a:pPr>
              <a:lnSpc>
                <a:spcPts val="4234"/>
              </a:lnSpc>
            </a:pPr>
            <a:r>
              <a:rPr lang="en-US" sz="3257" dirty="0">
                <a:solidFill>
                  <a:srgbClr val="00415F"/>
                </a:solidFill>
                <a:latin typeface="Glacial Indifference"/>
              </a:rPr>
              <a:t>one God, for ever and ever.</a:t>
            </a:r>
          </a:p>
          <a:p>
            <a:pPr algn="l">
              <a:lnSpc>
                <a:spcPts val="4234"/>
              </a:lnSpc>
            </a:pPr>
            <a:r>
              <a:rPr lang="en-US" sz="3257" dirty="0">
                <a:solidFill>
                  <a:srgbClr val="00415F"/>
                </a:solidFill>
                <a:latin typeface="Glacial Indifference"/>
              </a:rPr>
              <a:t>Amen.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663676" y="533896"/>
            <a:ext cx="16595624" cy="10259219"/>
          </a:xfrm>
          <a:prstGeom prst="rect">
            <a:avLst/>
          </a:prstGeom>
        </p:spPr>
        <p:txBody>
          <a:bodyPr lIns="0" tIns="0" rIns="0" bIns="0" rtlCol="0" anchor="t">
            <a:spAutoFit/>
          </a:bodyPr>
          <a:lstStyle/>
          <a:p>
            <a:pPr>
              <a:lnSpc>
                <a:spcPts val="5007"/>
              </a:lnSpc>
            </a:pPr>
            <a:r>
              <a:rPr lang="en-US" sz="3852" dirty="0">
                <a:solidFill>
                  <a:srgbClr val="00415F"/>
                </a:solidFill>
                <a:latin typeface="Glacial Indifference"/>
              </a:rPr>
              <a:t>Let us pray with confidence to Our God in heaven:</a:t>
            </a:r>
          </a:p>
          <a:p>
            <a:pPr>
              <a:lnSpc>
                <a:spcPts val="5007"/>
              </a:lnSpc>
            </a:pPr>
            <a:r>
              <a:rPr lang="en-US" sz="3852" dirty="0">
                <a:solidFill>
                  <a:srgbClr val="00415F"/>
                </a:solidFill>
                <a:latin typeface="Glacial Indifference Bold"/>
              </a:rPr>
              <a:t>Our Father in heaven,</a:t>
            </a:r>
          </a:p>
          <a:p>
            <a:pPr>
              <a:lnSpc>
                <a:spcPts val="5007"/>
              </a:lnSpc>
            </a:pPr>
            <a:r>
              <a:rPr lang="en-US" sz="3852" dirty="0">
                <a:solidFill>
                  <a:srgbClr val="00415F"/>
                </a:solidFill>
                <a:latin typeface="Glacial Indifference Bold"/>
              </a:rPr>
              <a:t>hallowed be your name,</a:t>
            </a:r>
          </a:p>
          <a:p>
            <a:pPr>
              <a:lnSpc>
                <a:spcPts val="5007"/>
              </a:lnSpc>
            </a:pPr>
            <a:r>
              <a:rPr lang="en-US" sz="3852" dirty="0">
                <a:solidFill>
                  <a:srgbClr val="00415F"/>
                </a:solidFill>
                <a:latin typeface="Glacial Indifference Bold"/>
              </a:rPr>
              <a:t>your kingdom come,</a:t>
            </a:r>
          </a:p>
          <a:p>
            <a:pPr>
              <a:lnSpc>
                <a:spcPts val="5007"/>
              </a:lnSpc>
            </a:pPr>
            <a:r>
              <a:rPr lang="en-US" sz="3852" dirty="0">
                <a:solidFill>
                  <a:srgbClr val="00415F"/>
                </a:solidFill>
                <a:latin typeface="Glacial Indifference Bold"/>
              </a:rPr>
              <a:t>your will be done,</a:t>
            </a:r>
          </a:p>
          <a:p>
            <a:pPr>
              <a:lnSpc>
                <a:spcPts val="5007"/>
              </a:lnSpc>
            </a:pPr>
            <a:r>
              <a:rPr lang="en-US" sz="3852" dirty="0">
                <a:solidFill>
                  <a:srgbClr val="00415F"/>
                </a:solidFill>
                <a:latin typeface="Glacial Indifference Bold"/>
              </a:rPr>
              <a:t>on earth as in heaven.</a:t>
            </a:r>
          </a:p>
          <a:p>
            <a:pPr>
              <a:lnSpc>
                <a:spcPts val="5007"/>
              </a:lnSpc>
            </a:pPr>
            <a:r>
              <a:rPr lang="en-US" sz="3852" dirty="0">
                <a:solidFill>
                  <a:srgbClr val="00415F"/>
                </a:solidFill>
                <a:latin typeface="Glacial Indifference Bold"/>
              </a:rPr>
              <a:t>Give us today our daily bread.</a:t>
            </a:r>
          </a:p>
          <a:p>
            <a:pPr>
              <a:lnSpc>
                <a:spcPts val="5007"/>
              </a:lnSpc>
            </a:pPr>
            <a:r>
              <a:rPr lang="en-US" sz="3852" dirty="0">
                <a:solidFill>
                  <a:srgbClr val="00415F"/>
                </a:solidFill>
                <a:latin typeface="Glacial Indifference Bold"/>
              </a:rPr>
              <a:t>Forgive us our sins</a:t>
            </a:r>
          </a:p>
          <a:p>
            <a:pPr>
              <a:lnSpc>
                <a:spcPts val="5007"/>
              </a:lnSpc>
            </a:pPr>
            <a:r>
              <a:rPr lang="en-US" sz="3852" dirty="0">
                <a:solidFill>
                  <a:srgbClr val="00415F"/>
                </a:solidFill>
                <a:latin typeface="Glacial Indifference Bold"/>
              </a:rPr>
              <a:t>as we forgive those</a:t>
            </a:r>
          </a:p>
          <a:p>
            <a:pPr>
              <a:lnSpc>
                <a:spcPts val="5007"/>
              </a:lnSpc>
            </a:pPr>
            <a:r>
              <a:rPr lang="en-US" sz="3852" dirty="0">
                <a:solidFill>
                  <a:srgbClr val="00415F"/>
                </a:solidFill>
                <a:latin typeface="Glacial Indifference Bold"/>
              </a:rPr>
              <a:t>who sin against us.</a:t>
            </a:r>
          </a:p>
          <a:p>
            <a:pPr>
              <a:lnSpc>
                <a:spcPts val="5007"/>
              </a:lnSpc>
            </a:pPr>
            <a:r>
              <a:rPr lang="en-US" sz="3852" dirty="0">
                <a:solidFill>
                  <a:srgbClr val="00415F"/>
                </a:solidFill>
                <a:latin typeface="Glacial Indifference Bold"/>
              </a:rPr>
              <a:t>Save us from the time of trial</a:t>
            </a:r>
          </a:p>
          <a:p>
            <a:pPr>
              <a:lnSpc>
                <a:spcPts val="5007"/>
              </a:lnSpc>
            </a:pPr>
            <a:r>
              <a:rPr lang="en-US" sz="3852" dirty="0">
                <a:solidFill>
                  <a:srgbClr val="00415F"/>
                </a:solidFill>
                <a:latin typeface="Glacial Indifference Bold"/>
              </a:rPr>
              <a:t>and deliver us from evil.</a:t>
            </a:r>
          </a:p>
          <a:p>
            <a:pPr>
              <a:lnSpc>
                <a:spcPts val="5007"/>
              </a:lnSpc>
            </a:pPr>
            <a:r>
              <a:rPr lang="en-US" sz="3852" dirty="0">
                <a:solidFill>
                  <a:srgbClr val="00415F"/>
                </a:solidFill>
                <a:latin typeface="Glacial Indifference Bold"/>
              </a:rPr>
              <a:t>For the kingdom, the power</a:t>
            </a:r>
          </a:p>
          <a:p>
            <a:pPr>
              <a:lnSpc>
                <a:spcPts val="5007"/>
              </a:lnSpc>
            </a:pPr>
            <a:r>
              <a:rPr lang="en-US" sz="3852" dirty="0">
                <a:solidFill>
                  <a:srgbClr val="00415F"/>
                </a:solidFill>
                <a:latin typeface="Glacial Indifference Bold"/>
              </a:rPr>
              <a:t>and the glory are yours,</a:t>
            </a:r>
          </a:p>
          <a:p>
            <a:pPr>
              <a:lnSpc>
                <a:spcPts val="5007"/>
              </a:lnSpc>
            </a:pPr>
            <a:r>
              <a:rPr lang="en-US" sz="3852" dirty="0">
                <a:solidFill>
                  <a:srgbClr val="00415F"/>
                </a:solidFill>
                <a:latin typeface="Glacial Indifference Bold"/>
              </a:rPr>
              <a:t>now and for ever. Amen</a:t>
            </a:r>
          </a:p>
          <a:p>
            <a:pPr algn="l">
              <a:lnSpc>
                <a:spcPts val="5007"/>
              </a:lnSpc>
            </a:pPr>
            <a:endParaRPr lang="en-US" sz="3852" dirty="0">
              <a:solidFill>
                <a:srgbClr val="00415F"/>
              </a:solidFill>
              <a:latin typeface="Glacial Indifference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663676" y="533896"/>
            <a:ext cx="16595624" cy="6913851"/>
          </a:xfrm>
          <a:prstGeom prst="rect">
            <a:avLst/>
          </a:prstGeom>
        </p:spPr>
        <p:txBody>
          <a:bodyPr lIns="0" tIns="0" rIns="0" bIns="0" rtlCol="0" anchor="t">
            <a:spAutoFit/>
          </a:bodyPr>
          <a:lstStyle/>
          <a:p>
            <a:pPr>
              <a:lnSpc>
                <a:spcPts val="5007"/>
              </a:lnSpc>
            </a:pPr>
            <a:r>
              <a:rPr lang="en-US" sz="3852" dirty="0">
                <a:solidFill>
                  <a:srgbClr val="00415F"/>
                </a:solidFill>
                <a:latin typeface="Glacial Indifference"/>
              </a:rPr>
              <a:t>Come, let us receive the body and blood of our Lord Jesus Christ, given for us, and feed on him in our hearts by faith with thanksgiving.</a:t>
            </a:r>
          </a:p>
          <a:p>
            <a:pPr>
              <a:lnSpc>
                <a:spcPts val="5007"/>
              </a:lnSpc>
            </a:pPr>
            <a:endParaRPr lang="en-US" sz="3852" dirty="0">
              <a:solidFill>
                <a:srgbClr val="00415F"/>
              </a:solidFill>
              <a:latin typeface="Glacial Indifference"/>
            </a:endParaRPr>
          </a:p>
          <a:p>
            <a:pPr>
              <a:lnSpc>
                <a:spcPts val="5007"/>
              </a:lnSpc>
            </a:pPr>
            <a:r>
              <a:rPr lang="en-US" sz="3852" dirty="0">
                <a:solidFill>
                  <a:srgbClr val="00415F"/>
                </a:solidFill>
                <a:latin typeface="Glacial Indifference Italics"/>
              </a:rPr>
              <a:t>The priest and people receive the communion.</a:t>
            </a:r>
          </a:p>
          <a:p>
            <a:pPr>
              <a:lnSpc>
                <a:spcPts val="5007"/>
              </a:lnSpc>
            </a:pPr>
            <a:endParaRPr lang="en-US" sz="3852" dirty="0">
              <a:solidFill>
                <a:srgbClr val="00415F"/>
              </a:solidFill>
              <a:latin typeface="Glacial Indifference Italics"/>
            </a:endParaRPr>
          </a:p>
          <a:p>
            <a:pPr>
              <a:lnSpc>
                <a:spcPts val="5007"/>
              </a:lnSpc>
            </a:pPr>
            <a:r>
              <a:rPr lang="en-US" sz="3852" dirty="0">
                <a:solidFill>
                  <a:srgbClr val="00415F"/>
                </a:solidFill>
                <a:latin typeface="Glacial Indifference Italics"/>
              </a:rPr>
              <a:t>The sacrament is administered with these words</a:t>
            </a:r>
          </a:p>
          <a:p>
            <a:pPr>
              <a:lnSpc>
                <a:spcPts val="5007"/>
              </a:lnSpc>
            </a:pPr>
            <a:endParaRPr lang="en-US" sz="3852" dirty="0">
              <a:solidFill>
                <a:srgbClr val="00415F"/>
              </a:solidFill>
              <a:latin typeface="Glacial Indifference Italics"/>
            </a:endParaRPr>
          </a:p>
          <a:p>
            <a:pPr>
              <a:lnSpc>
                <a:spcPts val="5007"/>
              </a:lnSpc>
            </a:pPr>
            <a:r>
              <a:rPr lang="en-US" sz="3852" dirty="0">
                <a:solidFill>
                  <a:srgbClr val="00415F"/>
                </a:solidFill>
                <a:latin typeface="Glacial Indifference"/>
              </a:rPr>
              <a:t>The body of Christ. Amen.</a:t>
            </a:r>
          </a:p>
          <a:p>
            <a:pPr>
              <a:lnSpc>
                <a:spcPts val="5007"/>
              </a:lnSpc>
            </a:pPr>
            <a:endParaRPr lang="en-US" sz="3852" dirty="0">
              <a:solidFill>
                <a:srgbClr val="00415F"/>
              </a:solidFill>
              <a:latin typeface="Glacial Indifference"/>
            </a:endParaRPr>
          </a:p>
          <a:p>
            <a:pPr>
              <a:lnSpc>
                <a:spcPts val="5007"/>
              </a:lnSpc>
            </a:pPr>
            <a:endParaRPr lang="en-US" sz="3852" dirty="0">
              <a:solidFill>
                <a:srgbClr val="00415F"/>
              </a:solidFill>
              <a:latin typeface="Glacial Indifference"/>
            </a:endParaRPr>
          </a:p>
          <a:p>
            <a:pPr algn="l">
              <a:lnSpc>
                <a:spcPts val="5007"/>
              </a:lnSpc>
            </a:pPr>
            <a:endParaRPr lang="en-US" sz="3852" dirty="0">
              <a:solidFill>
                <a:srgbClr val="00415F"/>
              </a:solidFill>
              <a:latin typeface="Glacial Indifferen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1028700" y="981075"/>
            <a:ext cx="16230600" cy="8669489"/>
          </a:xfrm>
          <a:prstGeom prst="rect">
            <a:avLst/>
          </a:prstGeom>
        </p:spPr>
        <p:txBody>
          <a:bodyPr lIns="0" tIns="0" rIns="0" bIns="0" rtlCol="0" anchor="t">
            <a:spAutoFit/>
          </a:bodyPr>
          <a:lstStyle/>
          <a:p>
            <a:pPr>
              <a:lnSpc>
                <a:spcPts val="6778"/>
              </a:lnSpc>
            </a:pPr>
            <a:r>
              <a:rPr lang="en-US" sz="5214" dirty="0">
                <a:solidFill>
                  <a:srgbClr val="00415F"/>
                </a:solidFill>
                <a:latin typeface="Glacial Indifference Italics"/>
              </a:rPr>
              <a:t>Priest</a:t>
            </a:r>
          </a:p>
          <a:p>
            <a:pPr algn="ctr">
              <a:lnSpc>
                <a:spcPts val="6778"/>
              </a:lnSpc>
            </a:pPr>
            <a:r>
              <a:rPr lang="en-US" sz="5214" dirty="0">
                <a:solidFill>
                  <a:srgbClr val="00415F"/>
                </a:solidFill>
                <a:latin typeface="Glacial Indifference"/>
              </a:rPr>
              <a:t>Dear Lord, We thank you for all the great things we have done at this school. We have learnt so much; we have had fun; we have grown up. </a:t>
            </a:r>
          </a:p>
          <a:p>
            <a:pPr algn="ctr">
              <a:lnSpc>
                <a:spcPts val="6778"/>
              </a:lnSpc>
            </a:pPr>
            <a:r>
              <a:rPr lang="en-US" sz="5214" dirty="0">
                <a:solidFill>
                  <a:srgbClr val="00415F"/>
                </a:solidFill>
                <a:latin typeface="Glacial Indifference"/>
              </a:rPr>
              <a:t>Look after us as we prepare for a future in a new school. Help us stay true to the faith and values that have been so important in this school. Help us aspire to be the us you so wonderfully created us to be.</a:t>
            </a:r>
          </a:p>
          <a:p>
            <a:pPr algn="ctr">
              <a:lnSpc>
                <a:spcPts val="6778"/>
              </a:lnSpc>
            </a:pPr>
            <a:r>
              <a:rPr lang="en-US" sz="5214" b="1" dirty="0">
                <a:solidFill>
                  <a:srgbClr val="00415F"/>
                </a:solidFill>
                <a:latin typeface="Glacial Indifference"/>
              </a:rPr>
              <a:t>Amen</a:t>
            </a:r>
          </a:p>
          <a:p>
            <a:pPr algn="ctr">
              <a:lnSpc>
                <a:spcPts val="6778"/>
              </a:lnSpc>
            </a:pPr>
            <a:endParaRPr lang="en-US" sz="5214" dirty="0">
              <a:solidFill>
                <a:srgbClr val="00415F"/>
              </a:solidFill>
              <a:latin typeface="Glacial Indifference"/>
            </a:endParaRPr>
          </a:p>
        </p:txBody>
      </p:sp>
      <p:grpSp>
        <p:nvGrpSpPr>
          <p:cNvPr id="4" name="Group 8"/>
          <p:cNvGrpSpPr>
            <a:grpSpLocks noChangeAspect="1"/>
          </p:cNvGrpSpPr>
          <p:nvPr/>
        </p:nvGrpSpPr>
        <p:grpSpPr>
          <a:xfrm>
            <a:off x="533400" y="8156509"/>
            <a:ext cx="2057408" cy="2057400"/>
            <a:chOff x="0" y="0"/>
            <a:chExt cx="6350000" cy="6349975"/>
          </a:xfrm>
        </p:grpSpPr>
        <p:sp>
          <p:nvSpPr>
            <p:cNvPr id="5"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663676" y="524371"/>
            <a:ext cx="17286019" cy="10664201"/>
          </a:xfrm>
          <a:prstGeom prst="rect">
            <a:avLst/>
          </a:prstGeom>
        </p:spPr>
        <p:txBody>
          <a:bodyPr lIns="0" tIns="0" rIns="0" bIns="0" rtlCol="0" anchor="t">
            <a:spAutoFit/>
          </a:bodyPr>
          <a:lstStyle/>
          <a:p>
            <a:pPr>
              <a:lnSpc>
                <a:spcPts val="7581"/>
              </a:lnSpc>
            </a:pPr>
            <a:r>
              <a:rPr lang="en-US" sz="5831" dirty="0">
                <a:solidFill>
                  <a:srgbClr val="00415F"/>
                </a:solidFill>
                <a:latin typeface="Glacial Indifference"/>
              </a:rPr>
              <a:t>God, we are going now, but we do not have to say goodbye to you; you are always with us. May we leave here today, with hope and joy, to face the future. We make our prayer through Jesus, your Son, who lives and reigns with you for ever.</a:t>
            </a:r>
          </a:p>
          <a:p>
            <a:pPr>
              <a:lnSpc>
                <a:spcPts val="7581"/>
              </a:lnSpc>
            </a:pPr>
            <a:r>
              <a:rPr lang="en-US" sz="5831" dirty="0">
                <a:solidFill>
                  <a:srgbClr val="00415F"/>
                </a:solidFill>
                <a:latin typeface="Glacial Indifference"/>
              </a:rPr>
              <a:t>+And the Blessing of God, Creator, Son and Holy Spirit be with you today and always. </a:t>
            </a:r>
            <a:r>
              <a:rPr lang="en-US" sz="5831" dirty="0">
                <a:solidFill>
                  <a:srgbClr val="00415F"/>
                </a:solidFill>
                <a:latin typeface="Glacial Indifference Bold"/>
              </a:rPr>
              <a:t>Amen</a:t>
            </a:r>
            <a:r>
              <a:rPr lang="en-US" sz="5831" dirty="0">
                <a:solidFill>
                  <a:srgbClr val="00415F"/>
                </a:solidFill>
                <a:latin typeface="Glacial Indifference"/>
              </a:rPr>
              <a:t>.</a:t>
            </a:r>
          </a:p>
          <a:p>
            <a:pPr>
              <a:lnSpc>
                <a:spcPts val="7581"/>
              </a:lnSpc>
            </a:pPr>
            <a:endParaRPr lang="en-US" sz="5831" dirty="0">
              <a:solidFill>
                <a:srgbClr val="00415F"/>
              </a:solidFill>
              <a:latin typeface="Glacial Indifference"/>
            </a:endParaRPr>
          </a:p>
          <a:p>
            <a:pPr>
              <a:lnSpc>
                <a:spcPts val="7581"/>
              </a:lnSpc>
            </a:pPr>
            <a:endParaRPr lang="en-US" sz="5831" dirty="0">
              <a:solidFill>
                <a:srgbClr val="00415F"/>
              </a:solidFill>
              <a:latin typeface="Glacial Indifference"/>
            </a:endParaRPr>
          </a:p>
          <a:p>
            <a:pPr>
              <a:lnSpc>
                <a:spcPts val="7581"/>
              </a:lnSpc>
            </a:pPr>
            <a:endParaRPr lang="en-US" sz="5831" dirty="0">
              <a:solidFill>
                <a:srgbClr val="00415F"/>
              </a:solidFill>
              <a:latin typeface="Glacial Indifference"/>
            </a:endParaRPr>
          </a:p>
          <a:p>
            <a:pPr algn="l">
              <a:lnSpc>
                <a:spcPts val="7581"/>
              </a:lnSpc>
            </a:pPr>
            <a:endParaRPr lang="en-US" sz="5831" dirty="0">
              <a:solidFill>
                <a:srgbClr val="00415F"/>
              </a:solidFill>
              <a:latin typeface="Glacial Indifferen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71506" y="3616726"/>
            <a:ext cx="3617264" cy="6501268"/>
            <a:chOff x="0" y="0"/>
            <a:chExt cx="3175000" cy="6350000"/>
          </a:xfrm>
        </p:grpSpPr>
        <p:sp>
          <p:nvSpPr>
            <p:cNvPr id="3" name="Freeform 3"/>
            <p:cNvSpPr/>
            <p:nvPr/>
          </p:nvSpPr>
          <p:spPr>
            <a:xfrm>
              <a:off x="0" y="0"/>
              <a:ext cx="3175000" cy="6350000"/>
            </a:xfrm>
            <a:custGeom>
              <a:avLst/>
              <a:gdLst/>
              <a:ahLst/>
              <a:cxnLst/>
              <a:rect l="l" t="t" r="r" b="b"/>
              <a:pathLst>
                <a:path w="3175000" h="6350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solidFill>
              <a:srgbClr val="276081"/>
            </a:solidFill>
          </p:spPr>
        </p:sp>
      </p:grpSp>
      <p:grpSp>
        <p:nvGrpSpPr>
          <p:cNvPr id="4" name="Group 4"/>
          <p:cNvGrpSpPr>
            <a:grpSpLocks noChangeAspect="1"/>
          </p:cNvGrpSpPr>
          <p:nvPr/>
        </p:nvGrpSpPr>
        <p:grpSpPr>
          <a:xfrm>
            <a:off x="4448342" y="474016"/>
            <a:ext cx="3617264" cy="6348868"/>
            <a:chOff x="0" y="0"/>
            <a:chExt cx="3175000" cy="6350000"/>
          </a:xfrm>
        </p:grpSpPr>
        <p:sp>
          <p:nvSpPr>
            <p:cNvPr id="5" name="Freeform 5"/>
            <p:cNvSpPr/>
            <p:nvPr/>
          </p:nvSpPr>
          <p:spPr>
            <a:xfrm>
              <a:off x="0" y="0"/>
              <a:ext cx="3175000" cy="6350000"/>
            </a:xfrm>
            <a:custGeom>
              <a:avLst/>
              <a:gdLst/>
              <a:ahLst/>
              <a:cxnLst/>
              <a:rect l="l" t="t" r="r" b="b"/>
              <a:pathLst>
                <a:path w="3175000" h="6350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solidFill>
              <a:srgbClr val="DE2436"/>
            </a:solidFill>
          </p:spPr>
        </p:sp>
      </p:grpSp>
      <p:grpSp>
        <p:nvGrpSpPr>
          <p:cNvPr id="6" name="Group 6"/>
          <p:cNvGrpSpPr>
            <a:grpSpLocks noChangeAspect="1"/>
          </p:cNvGrpSpPr>
          <p:nvPr/>
        </p:nvGrpSpPr>
        <p:grpSpPr>
          <a:xfrm>
            <a:off x="535489" y="10391"/>
            <a:ext cx="3453281" cy="3453268"/>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8" name="Group 8"/>
          <p:cNvGrpSpPr>
            <a:grpSpLocks noChangeAspect="1"/>
          </p:cNvGrpSpPr>
          <p:nvPr/>
        </p:nvGrpSpPr>
        <p:grpSpPr>
          <a:xfrm>
            <a:off x="4427560" y="6759402"/>
            <a:ext cx="3617264" cy="3617250"/>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10" name="TextBox 10"/>
          <p:cNvSpPr txBox="1"/>
          <p:nvPr/>
        </p:nvSpPr>
        <p:spPr>
          <a:xfrm>
            <a:off x="7772400" y="1333499"/>
            <a:ext cx="11544306" cy="6270947"/>
          </a:xfrm>
          <a:prstGeom prst="rect">
            <a:avLst/>
          </a:prstGeom>
        </p:spPr>
        <p:txBody>
          <a:bodyPr wrap="square" lIns="0" tIns="0" rIns="0" bIns="0" rtlCol="0" anchor="t">
            <a:spAutoFit/>
          </a:bodyPr>
          <a:lstStyle/>
          <a:p>
            <a:pPr algn="ctr">
              <a:lnSpc>
                <a:spcPts val="16305"/>
              </a:lnSpc>
            </a:pPr>
            <a:r>
              <a:rPr lang="en-US" sz="20382" dirty="0">
                <a:solidFill>
                  <a:srgbClr val="00415F"/>
                </a:solidFill>
                <a:latin typeface="Open Sans"/>
              </a:rPr>
              <a:t>Song:</a:t>
            </a:r>
          </a:p>
          <a:p>
            <a:pPr algn="ctr">
              <a:lnSpc>
                <a:spcPts val="16305"/>
              </a:lnSpc>
            </a:pPr>
            <a:r>
              <a:rPr lang="en-US" sz="14200" i="1" dirty="0">
                <a:solidFill>
                  <a:srgbClr val="00415F"/>
                </a:solidFill>
                <a:latin typeface="Open Sans"/>
              </a:rPr>
              <a:t>One More Step</a:t>
            </a:r>
            <a:r>
              <a:rPr lang="en-US" sz="14200" dirty="0">
                <a:solidFill>
                  <a:srgbClr val="00415F"/>
                </a:solidFill>
                <a:latin typeface="Open San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663676" y="524371"/>
            <a:ext cx="17286019" cy="10694979"/>
          </a:xfrm>
          <a:prstGeom prst="rect">
            <a:avLst/>
          </a:prstGeom>
        </p:spPr>
        <p:txBody>
          <a:bodyPr lIns="0" tIns="0" rIns="0" bIns="0" rtlCol="0" anchor="t">
            <a:spAutoFit/>
          </a:bodyPr>
          <a:lstStyle/>
          <a:p>
            <a:r>
              <a:rPr lang="en-GB" sz="4400" dirty="0"/>
              <a:t>One more step along the world I go, </a:t>
            </a:r>
          </a:p>
          <a:p>
            <a:r>
              <a:rPr lang="en-GB" sz="4400" dirty="0"/>
              <a:t>One more step along the world I go; </a:t>
            </a:r>
          </a:p>
          <a:p>
            <a:r>
              <a:rPr lang="en-GB" sz="4400" dirty="0"/>
              <a:t>From the old things to the new, </a:t>
            </a:r>
          </a:p>
          <a:p>
            <a:r>
              <a:rPr lang="en-GB" sz="4400" dirty="0"/>
              <a:t>Keep me travelling along with you: </a:t>
            </a:r>
          </a:p>
          <a:p>
            <a:r>
              <a:rPr lang="en-GB" sz="4400" dirty="0"/>
              <a:t>And it's from the old I travel to the new; </a:t>
            </a:r>
          </a:p>
          <a:p>
            <a:r>
              <a:rPr lang="en-GB" sz="4400" dirty="0"/>
              <a:t>Keep me travelling along with you. </a:t>
            </a:r>
          </a:p>
          <a:p>
            <a:endParaRPr lang="en-GB" sz="4400" dirty="0"/>
          </a:p>
          <a:p>
            <a:r>
              <a:rPr lang="en-GB" sz="4400" dirty="0"/>
              <a:t>Round the corners of the world I turn, </a:t>
            </a:r>
          </a:p>
          <a:p>
            <a:r>
              <a:rPr lang="en-GB" sz="4400" dirty="0"/>
              <a:t>More and more about the world I learn; </a:t>
            </a:r>
          </a:p>
          <a:p>
            <a:r>
              <a:rPr lang="en-GB" sz="4400" dirty="0"/>
              <a:t>All the new things that I see </a:t>
            </a:r>
          </a:p>
          <a:p>
            <a:r>
              <a:rPr lang="en-GB" sz="4400" dirty="0"/>
              <a:t>You'll be looking at along with me. </a:t>
            </a:r>
          </a:p>
          <a:p>
            <a:r>
              <a:rPr lang="en-GB" sz="4400" dirty="0"/>
              <a:t>And it's from the old I travel to the new; </a:t>
            </a:r>
          </a:p>
          <a:p>
            <a:r>
              <a:rPr lang="en-GB" sz="4400" dirty="0"/>
              <a:t>Keep me travelling along with you. </a:t>
            </a:r>
          </a:p>
          <a:p>
            <a:pPr>
              <a:lnSpc>
                <a:spcPts val="7581"/>
              </a:lnSpc>
            </a:pPr>
            <a:endParaRPr lang="en-US" sz="5831" dirty="0">
              <a:solidFill>
                <a:srgbClr val="00415F"/>
              </a:solidFill>
              <a:latin typeface="Glacial Indifference"/>
            </a:endParaRPr>
          </a:p>
          <a:p>
            <a:pPr algn="l">
              <a:lnSpc>
                <a:spcPts val="7581"/>
              </a:lnSpc>
            </a:pPr>
            <a:endParaRPr lang="en-US" sz="5831" dirty="0">
              <a:solidFill>
                <a:srgbClr val="00415F"/>
              </a:solidFill>
              <a:latin typeface="Glacial Indifference"/>
            </a:endParaRPr>
          </a:p>
        </p:txBody>
      </p:sp>
    </p:spTree>
    <p:extLst>
      <p:ext uri="{BB962C8B-B14F-4D97-AF65-F5344CB8AC3E}">
        <p14:creationId xmlns:p14="http://schemas.microsoft.com/office/powerpoint/2010/main" val="57085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663676" y="524371"/>
            <a:ext cx="17286019" cy="12941748"/>
          </a:xfrm>
          <a:prstGeom prst="rect">
            <a:avLst/>
          </a:prstGeom>
        </p:spPr>
        <p:txBody>
          <a:bodyPr lIns="0" tIns="0" rIns="0" bIns="0" rtlCol="0" anchor="t">
            <a:spAutoFit/>
          </a:bodyPr>
          <a:lstStyle/>
          <a:p>
            <a:r>
              <a:rPr lang="en-GB" sz="4400" dirty="0"/>
              <a:t>As I travel through the bad and good, </a:t>
            </a:r>
          </a:p>
          <a:p>
            <a:r>
              <a:rPr lang="en-GB" sz="4400" dirty="0"/>
              <a:t>Keep me travelling the way I should. </a:t>
            </a:r>
          </a:p>
          <a:p>
            <a:r>
              <a:rPr lang="en-GB" sz="4400" dirty="0"/>
              <a:t>Where I see no way to go, </a:t>
            </a:r>
          </a:p>
          <a:p>
            <a:r>
              <a:rPr lang="en-GB" sz="4400" dirty="0"/>
              <a:t>You'll be telling me the way, I know. </a:t>
            </a:r>
          </a:p>
          <a:p>
            <a:r>
              <a:rPr lang="en-GB" sz="4400" dirty="0"/>
              <a:t>And it's from the old I travel to the new; </a:t>
            </a:r>
          </a:p>
          <a:p>
            <a:r>
              <a:rPr lang="en-GB" sz="4400" dirty="0"/>
              <a:t>Keep me travelling along with you. </a:t>
            </a:r>
            <a:endParaRPr lang="en-US" sz="4400" dirty="0">
              <a:solidFill>
                <a:srgbClr val="00415F"/>
              </a:solidFill>
              <a:latin typeface="Glacial Indifference"/>
            </a:endParaRPr>
          </a:p>
          <a:p>
            <a:pPr>
              <a:lnSpc>
                <a:spcPts val="7581"/>
              </a:lnSpc>
            </a:pPr>
            <a:endParaRPr lang="en-US" sz="4400" dirty="0">
              <a:solidFill>
                <a:srgbClr val="00415F"/>
              </a:solidFill>
              <a:latin typeface="Glacial Indifference"/>
            </a:endParaRPr>
          </a:p>
          <a:p>
            <a:r>
              <a:rPr lang="en-GB" sz="4400" dirty="0"/>
              <a:t>Give me courage when the world is rough, </a:t>
            </a:r>
          </a:p>
          <a:p>
            <a:r>
              <a:rPr lang="en-GB" sz="4400" dirty="0"/>
              <a:t>Keep me loving though the world is tough; </a:t>
            </a:r>
          </a:p>
          <a:p>
            <a:r>
              <a:rPr lang="en-GB" sz="4400" dirty="0"/>
              <a:t>Leap and sing in all I do, </a:t>
            </a:r>
          </a:p>
          <a:p>
            <a:r>
              <a:rPr lang="en-GB" sz="4400" dirty="0"/>
              <a:t>Keep me travelling along with you: </a:t>
            </a:r>
          </a:p>
          <a:p>
            <a:r>
              <a:rPr lang="en-GB" sz="4400" dirty="0"/>
              <a:t>And it's from the old I travel to the new; </a:t>
            </a:r>
          </a:p>
          <a:p>
            <a:r>
              <a:rPr lang="en-GB" sz="4400" dirty="0"/>
              <a:t>Keep me travelling along with you. </a:t>
            </a:r>
            <a:endParaRPr lang="en-US" sz="4400" dirty="0">
              <a:solidFill>
                <a:srgbClr val="00415F"/>
              </a:solidFill>
              <a:latin typeface="Glacial Indifference"/>
            </a:endParaRPr>
          </a:p>
          <a:p>
            <a:pPr>
              <a:lnSpc>
                <a:spcPts val="7581"/>
              </a:lnSpc>
            </a:pPr>
            <a:endParaRPr lang="en-US" sz="5831" dirty="0">
              <a:solidFill>
                <a:srgbClr val="00415F"/>
              </a:solidFill>
              <a:latin typeface="Glacial Indifference"/>
            </a:endParaRPr>
          </a:p>
          <a:p>
            <a:pPr>
              <a:lnSpc>
                <a:spcPts val="7581"/>
              </a:lnSpc>
            </a:pPr>
            <a:endParaRPr lang="en-US" sz="5831" dirty="0">
              <a:solidFill>
                <a:srgbClr val="00415F"/>
              </a:solidFill>
              <a:latin typeface="Glacial Indifference"/>
            </a:endParaRPr>
          </a:p>
          <a:p>
            <a:pPr>
              <a:lnSpc>
                <a:spcPts val="7581"/>
              </a:lnSpc>
            </a:pPr>
            <a:endParaRPr lang="en-US" sz="5831" dirty="0">
              <a:solidFill>
                <a:srgbClr val="00415F"/>
              </a:solidFill>
              <a:latin typeface="Glacial Indifference"/>
            </a:endParaRPr>
          </a:p>
          <a:p>
            <a:pPr algn="l">
              <a:lnSpc>
                <a:spcPts val="7581"/>
              </a:lnSpc>
            </a:pPr>
            <a:endParaRPr lang="en-US" sz="5831" dirty="0">
              <a:solidFill>
                <a:srgbClr val="00415F"/>
              </a:solidFill>
              <a:latin typeface="Glacial Indifference"/>
            </a:endParaRPr>
          </a:p>
        </p:txBody>
      </p:sp>
    </p:spTree>
    <p:extLst>
      <p:ext uri="{BB962C8B-B14F-4D97-AF65-F5344CB8AC3E}">
        <p14:creationId xmlns:p14="http://schemas.microsoft.com/office/powerpoint/2010/main" val="343621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663676" y="524371"/>
            <a:ext cx="17286019" cy="6929846"/>
          </a:xfrm>
          <a:prstGeom prst="rect">
            <a:avLst/>
          </a:prstGeom>
        </p:spPr>
        <p:txBody>
          <a:bodyPr lIns="0" tIns="0" rIns="0" bIns="0" rtlCol="0" anchor="t">
            <a:spAutoFit/>
          </a:bodyPr>
          <a:lstStyle/>
          <a:p>
            <a:r>
              <a:rPr lang="en-GB" sz="4400" dirty="0"/>
              <a:t>You are older than the world can be, </a:t>
            </a:r>
          </a:p>
          <a:p>
            <a:r>
              <a:rPr lang="en-GB" sz="4400" dirty="0"/>
              <a:t>You are younger than the life in me; </a:t>
            </a:r>
          </a:p>
          <a:p>
            <a:r>
              <a:rPr lang="en-GB" sz="4400" dirty="0"/>
              <a:t>Ever old and ever new, </a:t>
            </a:r>
          </a:p>
          <a:p>
            <a:r>
              <a:rPr lang="en-GB" sz="4400" dirty="0"/>
              <a:t>Keep me travelling along with you: </a:t>
            </a:r>
          </a:p>
          <a:p>
            <a:r>
              <a:rPr lang="en-GB" sz="4400" dirty="0"/>
              <a:t>And it's from the old I travel to the new; </a:t>
            </a:r>
          </a:p>
          <a:p>
            <a:r>
              <a:rPr lang="en-GB" sz="4400" dirty="0"/>
              <a:t>Keep me travelling along with you.</a:t>
            </a:r>
            <a:endParaRPr lang="en-US" sz="5831" dirty="0">
              <a:solidFill>
                <a:srgbClr val="00415F"/>
              </a:solidFill>
              <a:latin typeface="Glacial Indifference"/>
            </a:endParaRPr>
          </a:p>
          <a:p>
            <a:pPr>
              <a:lnSpc>
                <a:spcPts val="7581"/>
              </a:lnSpc>
            </a:pPr>
            <a:endParaRPr lang="en-US" sz="5831" dirty="0">
              <a:solidFill>
                <a:srgbClr val="00415F"/>
              </a:solidFill>
              <a:latin typeface="Glacial Indifference"/>
            </a:endParaRPr>
          </a:p>
          <a:p>
            <a:pPr>
              <a:lnSpc>
                <a:spcPts val="7581"/>
              </a:lnSpc>
            </a:pPr>
            <a:endParaRPr lang="en-US" sz="5831" dirty="0">
              <a:solidFill>
                <a:srgbClr val="00415F"/>
              </a:solidFill>
              <a:latin typeface="Glacial Indifference"/>
            </a:endParaRPr>
          </a:p>
          <a:p>
            <a:pPr algn="l">
              <a:lnSpc>
                <a:spcPts val="7581"/>
              </a:lnSpc>
            </a:pPr>
            <a:endParaRPr lang="en-US" sz="5831" dirty="0">
              <a:solidFill>
                <a:srgbClr val="00415F"/>
              </a:solidFill>
              <a:latin typeface="Glacial Indifference"/>
            </a:endParaRPr>
          </a:p>
        </p:txBody>
      </p:sp>
    </p:spTree>
    <p:extLst>
      <p:ext uri="{BB962C8B-B14F-4D97-AF65-F5344CB8AC3E}">
        <p14:creationId xmlns:p14="http://schemas.microsoft.com/office/powerpoint/2010/main" val="2530772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78433" y="3807226"/>
            <a:ext cx="3617264" cy="6120268"/>
            <a:chOff x="0" y="0"/>
            <a:chExt cx="3175000" cy="6350000"/>
          </a:xfrm>
        </p:grpSpPr>
        <p:sp>
          <p:nvSpPr>
            <p:cNvPr id="3" name="Freeform 3"/>
            <p:cNvSpPr/>
            <p:nvPr/>
          </p:nvSpPr>
          <p:spPr>
            <a:xfrm>
              <a:off x="0" y="0"/>
              <a:ext cx="3175000" cy="6350000"/>
            </a:xfrm>
            <a:custGeom>
              <a:avLst/>
              <a:gdLst/>
              <a:ahLst/>
              <a:cxnLst/>
              <a:rect l="l" t="t" r="r" b="b"/>
              <a:pathLst>
                <a:path w="3175000" h="6350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solidFill>
              <a:srgbClr val="276081"/>
            </a:solidFill>
          </p:spPr>
        </p:sp>
      </p:grpSp>
      <p:grpSp>
        <p:nvGrpSpPr>
          <p:cNvPr id="4" name="Group 4"/>
          <p:cNvGrpSpPr>
            <a:grpSpLocks noChangeAspect="1"/>
          </p:cNvGrpSpPr>
          <p:nvPr/>
        </p:nvGrpSpPr>
        <p:grpSpPr>
          <a:xfrm>
            <a:off x="4117103" y="287503"/>
            <a:ext cx="3617264" cy="5967868"/>
            <a:chOff x="0" y="0"/>
            <a:chExt cx="3175000" cy="6350000"/>
          </a:xfrm>
        </p:grpSpPr>
        <p:sp>
          <p:nvSpPr>
            <p:cNvPr id="5" name="Freeform 5"/>
            <p:cNvSpPr/>
            <p:nvPr/>
          </p:nvSpPr>
          <p:spPr>
            <a:xfrm>
              <a:off x="0" y="0"/>
              <a:ext cx="3175000" cy="6350000"/>
            </a:xfrm>
            <a:custGeom>
              <a:avLst/>
              <a:gdLst/>
              <a:ahLst/>
              <a:cxnLst/>
              <a:rect l="l" t="t" r="r" b="b"/>
              <a:pathLst>
                <a:path w="3175000" h="6350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solidFill>
              <a:srgbClr val="DE2436"/>
            </a:solidFill>
          </p:spPr>
        </p:sp>
      </p:grpSp>
      <p:grpSp>
        <p:nvGrpSpPr>
          <p:cNvPr id="6" name="Group 6"/>
          <p:cNvGrpSpPr>
            <a:grpSpLocks noChangeAspect="1"/>
          </p:cNvGrpSpPr>
          <p:nvPr/>
        </p:nvGrpSpPr>
        <p:grpSpPr>
          <a:xfrm>
            <a:off x="378433" y="152400"/>
            <a:ext cx="3453281" cy="3453268"/>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8" name="Group 8"/>
          <p:cNvGrpSpPr>
            <a:grpSpLocks noChangeAspect="1"/>
          </p:cNvGrpSpPr>
          <p:nvPr/>
        </p:nvGrpSpPr>
        <p:grpSpPr>
          <a:xfrm>
            <a:off x="4374782" y="6392528"/>
            <a:ext cx="3617264" cy="3617250"/>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10" name="TextBox 10"/>
          <p:cNvSpPr txBox="1"/>
          <p:nvPr/>
        </p:nvSpPr>
        <p:spPr>
          <a:xfrm>
            <a:off x="7992046" y="152400"/>
            <a:ext cx="10090413" cy="8048753"/>
          </a:xfrm>
          <a:prstGeom prst="rect">
            <a:avLst/>
          </a:prstGeom>
        </p:spPr>
        <p:txBody>
          <a:bodyPr lIns="0" tIns="0" rIns="0" bIns="0" rtlCol="0" anchor="t">
            <a:spAutoFit/>
          </a:bodyPr>
          <a:lstStyle/>
          <a:p>
            <a:pPr algn="ctr">
              <a:lnSpc>
                <a:spcPts val="3152"/>
              </a:lnSpc>
            </a:pPr>
            <a:r>
              <a:rPr lang="en-US" sz="3940">
                <a:solidFill>
                  <a:srgbClr val="00415F"/>
                </a:solidFill>
                <a:latin typeface="Open Sans Bold"/>
              </a:rPr>
              <a:t>Adapted from</a:t>
            </a:r>
          </a:p>
          <a:p>
            <a:pPr algn="ctr">
              <a:lnSpc>
                <a:spcPts val="3152"/>
              </a:lnSpc>
            </a:pPr>
            <a:endParaRPr lang="en-US" sz="3940">
              <a:solidFill>
                <a:srgbClr val="00415F"/>
              </a:solidFill>
              <a:latin typeface="Open Sans Bold"/>
            </a:endParaRPr>
          </a:p>
          <a:p>
            <a:pPr algn="ctr">
              <a:lnSpc>
                <a:spcPts val="3152"/>
              </a:lnSpc>
            </a:pPr>
            <a:r>
              <a:rPr lang="en-US" sz="3940">
                <a:solidFill>
                  <a:srgbClr val="00415F"/>
                </a:solidFill>
                <a:latin typeface="Open Sans"/>
              </a:rPr>
              <a:t>S. Daly, http://www.timeforassembly.co.uk/leaversmass1.html</a:t>
            </a:r>
          </a:p>
          <a:p>
            <a:pPr algn="ctr">
              <a:lnSpc>
                <a:spcPts val="3152"/>
              </a:lnSpc>
            </a:pPr>
            <a:endParaRPr lang="en-US" sz="3940">
              <a:solidFill>
                <a:srgbClr val="00415F"/>
              </a:solidFill>
              <a:latin typeface="Open Sans"/>
            </a:endParaRPr>
          </a:p>
          <a:p>
            <a:pPr algn="ctr">
              <a:lnSpc>
                <a:spcPts val="3152"/>
              </a:lnSpc>
            </a:pPr>
            <a:r>
              <a:rPr lang="en-US" sz="3940">
                <a:solidFill>
                  <a:srgbClr val="00415F"/>
                </a:solidFill>
                <a:latin typeface="Open Sans"/>
              </a:rPr>
              <a:t>https://cafod.org.uk/Education/Primary-teaching-resources/Collective-worship-primary/Yr6-liturgy-for-school-leavers</a:t>
            </a:r>
          </a:p>
          <a:p>
            <a:pPr algn="ctr">
              <a:lnSpc>
                <a:spcPts val="3152"/>
              </a:lnSpc>
            </a:pPr>
            <a:endParaRPr lang="en-US" sz="3940">
              <a:solidFill>
                <a:srgbClr val="00415F"/>
              </a:solidFill>
              <a:latin typeface="Open Sans"/>
            </a:endParaRPr>
          </a:p>
          <a:p>
            <a:pPr algn="ctr">
              <a:lnSpc>
                <a:spcPts val="3152"/>
              </a:lnSpc>
            </a:pPr>
            <a:r>
              <a:rPr lang="en-US" sz="3940">
                <a:solidFill>
                  <a:srgbClr val="00415F"/>
                </a:solidFill>
                <a:latin typeface="Open Sans"/>
              </a:rPr>
              <a:t>https://www.churchinwales.org.uk/en/publications/liturgy/</a:t>
            </a:r>
          </a:p>
          <a:p>
            <a:pPr algn="ctr">
              <a:lnSpc>
                <a:spcPts val="3152"/>
              </a:lnSpc>
            </a:pPr>
            <a:endParaRPr lang="en-US" sz="3940">
              <a:solidFill>
                <a:srgbClr val="00415F"/>
              </a:solidFill>
              <a:latin typeface="Open Sans"/>
            </a:endParaRPr>
          </a:p>
          <a:p>
            <a:pPr algn="ctr">
              <a:lnSpc>
                <a:spcPts val="3152"/>
              </a:lnSpc>
            </a:pPr>
            <a:r>
              <a:rPr lang="en-US" sz="3940">
                <a:solidFill>
                  <a:srgbClr val="00415F"/>
                </a:solidFill>
                <a:latin typeface="Open Sans"/>
              </a:rPr>
              <a:t>https://www.ofw-adelaide.org.au/uploads/1/2/3/2/123292439/eucharistic_prayers_for_masses_with_children__v4_.doc</a:t>
            </a:r>
          </a:p>
          <a:p>
            <a:pPr algn="ctr">
              <a:lnSpc>
                <a:spcPts val="3152"/>
              </a:lnSpc>
            </a:pPr>
            <a:endParaRPr lang="en-US" sz="3940">
              <a:solidFill>
                <a:srgbClr val="00415F"/>
              </a:solidFill>
              <a:latin typeface="Open Sans"/>
            </a:endParaRPr>
          </a:p>
          <a:p>
            <a:pPr algn="ctr">
              <a:lnSpc>
                <a:spcPts val="3152"/>
              </a:lnSpc>
            </a:pPr>
            <a:r>
              <a:rPr lang="en-US" sz="3940">
                <a:solidFill>
                  <a:srgbClr val="00415F"/>
                </a:solidFill>
                <a:latin typeface="Open Sans Italics"/>
              </a:rPr>
              <a:t>With some original material by R Hill.</a:t>
            </a:r>
          </a:p>
          <a:p>
            <a:pPr algn="ctr">
              <a:lnSpc>
                <a:spcPts val="3152"/>
              </a:lnSpc>
            </a:pPr>
            <a:r>
              <a:rPr lang="en-US" sz="3940">
                <a:solidFill>
                  <a:srgbClr val="00415F"/>
                </a:solidFill>
                <a:latin typeface="Open San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730044" y="302541"/>
            <a:ext cx="16415065" cy="10123862"/>
          </a:xfrm>
          <a:prstGeom prst="rect">
            <a:avLst/>
          </a:prstGeom>
        </p:spPr>
        <p:txBody>
          <a:bodyPr lIns="0" tIns="0" rIns="0" bIns="0" rtlCol="0" anchor="t">
            <a:spAutoFit/>
          </a:bodyPr>
          <a:lstStyle/>
          <a:p>
            <a:pPr>
              <a:lnSpc>
                <a:spcPts val="6080"/>
              </a:lnSpc>
            </a:pPr>
            <a:r>
              <a:rPr lang="en-US" sz="4677" dirty="0">
                <a:solidFill>
                  <a:srgbClr val="00415F"/>
                </a:solidFill>
                <a:latin typeface="Glacial Indifference Italics"/>
              </a:rPr>
              <a:t>Priest</a:t>
            </a:r>
          </a:p>
          <a:p>
            <a:pPr algn="ctr">
              <a:lnSpc>
                <a:spcPts val="6080"/>
              </a:lnSpc>
            </a:pPr>
            <a:r>
              <a:rPr lang="en-US" sz="4677" dirty="0">
                <a:solidFill>
                  <a:srgbClr val="00415F"/>
                </a:solidFill>
                <a:latin typeface="Glacial Indifference"/>
              </a:rPr>
              <a:t>We take a moment to think about all that has happened this school </a:t>
            </a:r>
            <a:r>
              <a:rPr lang="en-US" sz="4677" dirty="0" err="1">
                <a:solidFill>
                  <a:srgbClr val="00415F"/>
                </a:solidFill>
                <a:latin typeface="Glacial Indifference"/>
              </a:rPr>
              <a:t>year.In</a:t>
            </a:r>
            <a:r>
              <a:rPr lang="en-US" sz="4677" dirty="0">
                <a:solidFill>
                  <a:srgbClr val="00415F"/>
                </a:solidFill>
                <a:latin typeface="Glacial Indifference"/>
              </a:rPr>
              <a:t> a moment of quiet let us think about all that was good but also if there was something that we should have done or should not have done, we take a moment to think about how not to do those things again.</a:t>
            </a:r>
          </a:p>
          <a:p>
            <a:pPr algn="ctr">
              <a:lnSpc>
                <a:spcPts val="6080"/>
              </a:lnSpc>
            </a:pPr>
            <a:r>
              <a:rPr lang="en-US" sz="4677" dirty="0">
                <a:solidFill>
                  <a:srgbClr val="00415F"/>
                </a:solidFill>
                <a:latin typeface="Glacial Indifference"/>
              </a:rPr>
              <a:t>(</a:t>
            </a:r>
            <a:r>
              <a:rPr lang="en-US" sz="4677" dirty="0">
                <a:solidFill>
                  <a:srgbClr val="00415F"/>
                </a:solidFill>
                <a:latin typeface="Glacial Indifference Italics"/>
              </a:rPr>
              <a:t>Silence)</a:t>
            </a:r>
          </a:p>
          <a:p>
            <a:pPr algn="ctr">
              <a:lnSpc>
                <a:spcPts val="6080"/>
              </a:lnSpc>
            </a:pPr>
            <a:r>
              <a:rPr lang="en-US" sz="4677" dirty="0">
                <a:solidFill>
                  <a:srgbClr val="00415F"/>
                </a:solidFill>
                <a:latin typeface="Glacial Indifference"/>
              </a:rPr>
              <a:t>+May you know that God in all God’s love for you hears your prayers and knows that you are sorry for things that should not have happened but also celebrates all the wonderful things you have done. </a:t>
            </a:r>
            <a:r>
              <a:rPr lang="en-US" sz="4677" b="1" dirty="0">
                <a:solidFill>
                  <a:srgbClr val="00415F"/>
                </a:solidFill>
                <a:latin typeface="Glacial Indifference"/>
              </a:rPr>
              <a:t>Amen</a:t>
            </a:r>
          </a:p>
          <a:p>
            <a:pPr algn="ctr">
              <a:lnSpc>
                <a:spcPts val="6080"/>
              </a:lnSpc>
            </a:pPr>
            <a:endParaRPr lang="en-US" sz="4677" dirty="0">
              <a:solidFill>
                <a:srgbClr val="00415F"/>
              </a:solidFill>
              <a:latin typeface="Glacial Indifference"/>
            </a:endParaRPr>
          </a:p>
          <a:p>
            <a:pPr algn="ctr">
              <a:lnSpc>
                <a:spcPts val="6080"/>
              </a:lnSpc>
            </a:pPr>
            <a:endParaRPr lang="en-US" sz="4677" dirty="0">
              <a:solidFill>
                <a:srgbClr val="00415F"/>
              </a:solidFill>
              <a:latin typeface="Glacial Indifference"/>
            </a:endParaRPr>
          </a:p>
        </p:txBody>
      </p:sp>
      <p:grpSp>
        <p:nvGrpSpPr>
          <p:cNvPr id="4" name="Group 8"/>
          <p:cNvGrpSpPr>
            <a:grpSpLocks noChangeAspect="1"/>
          </p:cNvGrpSpPr>
          <p:nvPr/>
        </p:nvGrpSpPr>
        <p:grpSpPr>
          <a:xfrm>
            <a:off x="533400" y="8156509"/>
            <a:ext cx="2057408" cy="2057400"/>
            <a:chOff x="0" y="0"/>
            <a:chExt cx="6350000" cy="6349975"/>
          </a:xfrm>
        </p:grpSpPr>
        <p:sp>
          <p:nvSpPr>
            <p:cNvPr id="5"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365022" y="202989"/>
            <a:ext cx="17541920" cy="10964540"/>
          </a:xfrm>
          <a:prstGeom prst="rect">
            <a:avLst/>
          </a:prstGeom>
        </p:spPr>
        <p:txBody>
          <a:bodyPr lIns="0" tIns="0" rIns="0" bIns="0" rtlCol="0" anchor="t">
            <a:spAutoFit/>
          </a:bodyPr>
          <a:lstStyle/>
          <a:p>
            <a:pPr>
              <a:lnSpc>
                <a:spcPts val="5681"/>
              </a:lnSpc>
            </a:pPr>
            <a:r>
              <a:rPr lang="en-US" sz="4370" dirty="0">
                <a:solidFill>
                  <a:srgbClr val="00415F"/>
                </a:solidFill>
                <a:latin typeface="Glacial Indifference"/>
              </a:rPr>
              <a:t>Listen to the Gospel according to Saint Matthew</a:t>
            </a:r>
          </a:p>
          <a:p>
            <a:pPr>
              <a:lnSpc>
                <a:spcPts val="5681"/>
              </a:lnSpc>
            </a:pPr>
            <a:r>
              <a:rPr lang="en-US" sz="4370" dirty="0">
                <a:solidFill>
                  <a:srgbClr val="00415F"/>
                </a:solidFill>
                <a:latin typeface="Glacial Indifference Bold"/>
              </a:rPr>
              <a:t>Praise to you O Lord</a:t>
            </a:r>
          </a:p>
          <a:p>
            <a:pPr>
              <a:lnSpc>
                <a:spcPts val="5681"/>
              </a:lnSpc>
            </a:pPr>
            <a:endParaRPr lang="en-US" sz="4370" dirty="0">
              <a:solidFill>
                <a:srgbClr val="00415F"/>
              </a:solidFill>
              <a:latin typeface="Glacial Indifference Bold"/>
            </a:endParaRPr>
          </a:p>
          <a:p>
            <a:pPr>
              <a:lnSpc>
                <a:spcPts val="5681"/>
              </a:lnSpc>
            </a:pPr>
            <a:r>
              <a:rPr lang="en-US" sz="4370" dirty="0">
                <a:solidFill>
                  <a:srgbClr val="00415F"/>
                </a:solidFill>
                <a:latin typeface="Glacial Indifference"/>
              </a:rPr>
              <a:t> Jesus said, "Here’s another way to put it: You’re here to be light, bringing out the God-colors in the world. God is not a secret to be kept. We’re going public with this, as public as a city on a hill. If I make you light-bearers, you don’t think I’m going to hide you under a bucket, do you? I’m putting you on a light stand. Now that I’ve put you there on a hilltop, on a light stand—shine! Keep open house; be generous with your lives. By opening up to others, you’ll prompt people to open up with God, this generous Father in heaven."</a:t>
            </a:r>
          </a:p>
          <a:p>
            <a:pPr>
              <a:lnSpc>
                <a:spcPts val="5681"/>
              </a:lnSpc>
            </a:pPr>
            <a:endParaRPr lang="en-US" sz="4370" dirty="0">
              <a:solidFill>
                <a:srgbClr val="00415F"/>
              </a:solidFill>
              <a:latin typeface="Glacial Indifference"/>
            </a:endParaRPr>
          </a:p>
          <a:p>
            <a:pPr>
              <a:lnSpc>
                <a:spcPts val="5681"/>
              </a:lnSpc>
            </a:pPr>
            <a:r>
              <a:rPr lang="en-US" sz="4370" dirty="0">
                <a:solidFill>
                  <a:srgbClr val="00415F"/>
                </a:solidFill>
                <a:latin typeface="Glacial Indifference"/>
              </a:rPr>
              <a:t>The Gospel of the Lord...</a:t>
            </a:r>
          </a:p>
          <a:p>
            <a:pPr>
              <a:lnSpc>
                <a:spcPts val="5681"/>
              </a:lnSpc>
            </a:pPr>
            <a:r>
              <a:rPr lang="en-US" sz="4370" dirty="0">
                <a:solidFill>
                  <a:srgbClr val="00415F"/>
                </a:solidFill>
                <a:latin typeface="Glacial Indifference Bold"/>
              </a:rPr>
              <a:t>Thanks be to God</a:t>
            </a:r>
          </a:p>
          <a:p>
            <a:pPr algn="ctr">
              <a:lnSpc>
                <a:spcPts val="5681"/>
              </a:lnSpc>
            </a:pPr>
            <a:endParaRPr lang="en-US" sz="4370" dirty="0">
              <a:solidFill>
                <a:srgbClr val="00415F"/>
              </a:solidFill>
              <a:latin typeface="Glacial Indifference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sp>
        <p:nvSpPr>
          <p:cNvPr id="3" name="TextBox 3"/>
          <p:cNvSpPr txBox="1"/>
          <p:nvPr/>
        </p:nvSpPr>
        <p:spPr>
          <a:xfrm>
            <a:off x="365022" y="202989"/>
            <a:ext cx="17541920" cy="10804861"/>
          </a:xfrm>
          <a:prstGeom prst="rect">
            <a:avLst/>
          </a:prstGeom>
        </p:spPr>
        <p:txBody>
          <a:bodyPr lIns="0" tIns="0" rIns="0" bIns="0" rtlCol="0" anchor="t">
            <a:spAutoFit/>
          </a:bodyPr>
          <a:lstStyle/>
          <a:p>
            <a:pPr>
              <a:lnSpc>
                <a:spcPts val="5681"/>
              </a:lnSpc>
            </a:pPr>
            <a:r>
              <a:rPr lang="en-US" sz="4370" dirty="0">
                <a:solidFill>
                  <a:srgbClr val="00415F"/>
                </a:solidFill>
                <a:latin typeface="Glacial Indifference Italics"/>
              </a:rPr>
              <a:t>Pupil</a:t>
            </a:r>
          </a:p>
          <a:p>
            <a:pPr>
              <a:lnSpc>
                <a:spcPts val="5681"/>
              </a:lnSpc>
            </a:pPr>
            <a:r>
              <a:rPr lang="en-US" sz="4370" dirty="0">
                <a:solidFill>
                  <a:srgbClr val="00415F"/>
                </a:solidFill>
                <a:latin typeface="Glacial Indifference"/>
              </a:rPr>
              <a:t>Listen to the Gospel according to Saint Matthew</a:t>
            </a:r>
          </a:p>
          <a:p>
            <a:pPr>
              <a:lnSpc>
                <a:spcPts val="5681"/>
              </a:lnSpc>
            </a:pPr>
            <a:r>
              <a:rPr lang="en-US" sz="4370" dirty="0">
                <a:solidFill>
                  <a:srgbClr val="00415F"/>
                </a:solidFill>
                <a:latin typeface="Glacial Indifference Bold"/>
              </a:rPr>
              <a:t>Praise to you O Lord</a:t>
            </a:r>
          </a:p>
          <a:p>
            <a:pPr>
              <a:lnSpc>
                <a:spcPts val="5681"/>
              </a:lnSpc>
            </a:pPr>
            <a:r>
              <a:rPr lang="en-US" sz="4370" dirty="0">
                <a:solidFill>
                  <a:srgbClr val="00415F"/>
                </a:solidFill>
                <a:latin typeface="Glacial Indifference"/>
              </a:rPr>
              <a:t> Jesus said, "Here’s another way to put it: You’re here to be light, bringing out the God-colors in the world. God is not a secret to be kept. We’re going public with this, as public as a city on a hill. If I make you light-bearers, you don’t think I’m going to hide you under a bucket, do you? I’m putting you on a light stand. Now that I’ve put you there on a hilltop, on a light stand—shine! Keep open house; be generous with your lives. By opening up to others, you’ll prompt people to open up with God, this generous Father in heaven."</a:t>
            </a:r>
          </a:p>
          <a:p>
            <a:pPr>
              <a:lnSpc>
                <a:spcPts val="5681"/>
              </a:lnSpc>
            </a:pPr>
            <a:endParaRPr lang="en-US" sz="4370" dirty="0">
              <a:solidFill>
                <a:srgbClr val="00415F"/>
              </a:solidFill>
              <a:latin typeface="Glacial Indifference"/>
            </a:endParaRPr>
          </a:p>
          <a:p>
            <a:pPr>
              <a:lnSpc>
                <a:spcPts val="5681"/>
              </a:lnSpc>
            </a:pPr>
            <a:r>
              <a:rPr lang="en-US" sz="4370" dirty="0">
                <a:solidFill>
                  <a:srgbClr val="00415F"/>
                </a:solidFill>
                <a:latin typeface="Glacial Indifference"/>
              </a:rPr>
              <a:t>The Gospel of the Lord...</a:t>
            </a:r>
          </a:p>
          <a:p>
            <a:pPr>
              <a:lnSpc>
                <a:spcPts val="5681"/>
              </a:lnSpc>
            </a:pPr>
            <a:r>
              <a:rPr lang="en-US" sz="4370" dirty="0">
                <a:solidFill>
                  <a:srgbClr val="00415F"/>
                </a:solidFill>
                <a:latin typeface="Glacial Indifference Bold"/>
              </a:rPr>
              <a:t>Thanks be to God</a:t>
            </a:r>
          </a:p>
          <a:p>
            <a:pPr algn="ctr">
              <a:lnSpc>
                <a:spcPts val="5681"/>
              </a:lnSpc>
            </a:pPr>
            <a:endParaRPr lang="en-US" sz="4370" dirty="0">
              <a:solidFill>
                <a:srgbClr val="00415F"/>
              </a:solidFill>
              <a:latin typeface="Glacial Indifference Bold"/>
            </a:endParaRPr>
          </a:p>
        </p:txBody>
      </p:sp>
      <p:grpSp>
        <p:nvGrpSpPr>
          <p:cNvPr id="4" name="Group 8"/>
          <p:cNvGrpSpPr>
            <a:grpSpLocks noChangeAspect="1"/>
          </p:cNvGrpSpPr>
          <p:nvPr/>
        </p:nvGrpSpPr>
        <p:grpSpPr>
          <a:xfrm>
            <a:off x="15849534" y="8039100"/>
            <a:ext cx="2057408" cy="2057400"/>
            <a:chOff x="0" y="0"/>
            <a:chExt cx="6350000" cy="6349975"/>
          </a:xfrm>
        </p:grpSpPr>
        <p:sp>
          <p:nvSpPr>
            <p:cNvPr id="5"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4" name="TextBox 4"/>
          <p:cNvSpPr txBox="1"/>
          <p:nvPr/>
        </p:nvSpPr>
        <p:spPr>
          <a:xfrm>
            <a:off x="2876601" y="2496824"/>
            <a:ext cx="13047380" cy="1909336"/>
          </a:xfrm>
          <a:prstGeom prst="rect">
            <a:avLst/>
          </a:prstGeom>
        </p:spPr>
        <p:txBody>
          <a:bodyPr lIns="0" tIns="0" rIns="0" bIns="0" rtlCol="0" anchor="t">
            <a:spAutoFit/>
          </a:bodyPr>
          <a:lstStyle/>
          <a:p>
            <a:pPr algn="ctr">
              <a:lnSpc>
                <a:spcPts val="13418"/>
              </a:lnSpc>
            </a:pPr>
            <a:r>
              <a:rPr lang="en-US" sz="16772" dirty="0">
                <a:solidFill>
                  <a:srgbClr val="00415F"/>
                </a:solidFill>
                <a:latin typeface="Open Sans"/>
              </a:rPr>
              <a:t>Talk (5 </a:t>
            </a:r>
            <a:r>
              <a:rPr lang="en-US" sz="16772" dirty="0" err="1">
                <a:solidFill>
                  <a:srgbClr val="00415F"/>
                </a:solidFill>
                <a:latin typeface="Open Sans"/>
              </a:rPr>
              <a:t>mins</a:t>
            </a:r>
            <a:r>
              <a:rPr lang="en-US" sz="16772" dirty="0">
                <a:solidFill>
                  <a:srgbClr val="00415F"/>
                </a:solidFill>
                <a:latin typeface="Open Sans"/>
              </a:rPr>
              <a:t>)</a:t>
            </a:r>
          </a:p>
        </p:txBody>
      </p:sp>
      <p:grpSp>
        <p:nvGrpSpPr>
          <p:cNvPr id="5" name="Group 8"/>
          <p:cNvGrpSpPr>
            <a:grpSpLocks noChangeAspect="1"/>
          </p:cNvGrpSpPr>
          <p:nvPr/>
        </p:nvGrpSpPr>
        <p:grpSpPr>
          <a:xfrm>
            <a:off x="533400" y="8156509"/>
            <a:ext cx="2057408" cy="2057400"/>
            <a:chOff x="0" y="0"/>
            <a:chExt cx="6350000" cy="6349975"/>
          </a:xfrm>
        </p:grpSpPr>
        <p:sp>
          <p:nvSpPr>
            <p:cNvPr id="6"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7509" y="8156509"/>
            <a:ext cx="2130491" cy="2130491"/>
          </a:xfrm>
          <a:prstGeom prst="rect">
            <a:avLst/>
          </a:prstGeom>
        </p:spPr>
      </p:pic>
      <p:sp>
        <p:nvSpPr>
          <p:cNvPr id="3" name="TextBox 3"/>
          <p:cNvSpPr txBox="1"/>
          <p:nvPr/>
        </p:nvSpPr>
        <p:spPr>
          <a:xfrm>
            <a:off x="365022" y="222039"/>
            <a:ext cx="17922978" cy="9718966"/>
          </a:xfrm>
          <a:prstGeom prst="rect">
            <a:avLst/>
          </a:prstGeom>
        </p:spPr>
        <p:txBody>
          <a:bodyPr lIns="0" tIns="0" rIns="0" bIns="0" rtlCol="0" anchor="t">
            <a:spAutoFit/>
          </a:bodyPr>
          <a:lstStyle/>
          <a:p>
            <a:pPr>
              <a:lnSpc>
                <a:spcPts val="4299"/>
              </a:lnSpc>
            </a:pPr>
            <a:r>
              <a:rPr lang="en-US" sz="3307">
                <a:solidFill>
                  <a:srgbClr val="00415F"/>
                </a:solidFill>
                <a:latin typeface="Glacial Indifference Italics"/>
              </a:rPr>
              <a:t>Pupils</a:t>
            </a:r>
          </a:p>
          <a:p>
            <a:pPr>
              <a:lnSpc>
                <a:spcPts val="4299"/>
              </a:lnSpc>
            </a:pPr>
            <a:r>
              <a:rPr lang="en-US" sz="3307">
                <a:solidFill>
                  <a:srgbClr val="00415F"/>
                </a:solidFill>
                <a:latin typeface="Glacial Indifference"/>
              </a:rPr>
              <a:t> We give thanks for the six years we have had here at All Saint’s Primary school. We pray that we will have a good and happy time at our new schools.</a:t>
            </a:r>
          </a:p>
          <a:p>
            <a:pPr>
              <a:lnSpc>
                <a:spcPts val="4299"/>
              </a:lnSpc>
            </a:pPr>
            <a:r>
              <a:rPr lang="en-US" sz="3307">
                <a:solidFill>
                  <a:srgbClr val="00415F"/>
                </a:solidFill>
                <a:latin typeface="Glacial Indifference"/>
              </a:rPr>
              <a:t> Lord in your goodness... </a:t>
            </a:r>
            <a:r>
              <a:rPr lang="en-US" sz="3307">
                <a:solidFill>
                  <a:srgbClr val="00415F"/>
                </a:solidFill>
                <a:latin typeface="Glacial Indifference Bold"/>
              </a:rPr>
              <a:t>hear our prayer</a:t>
            </a:r>
          </a:p>
          <a:p>
            <a:pPr>
              <a:lnSpc>
                <a:spcPts val="4299"/>
              </a:lnSpc>
            </a:pPr>
            <a:endParaRPr lang="en-US" sz="3307">
              <a:solidFill>
                <a:srgbClr val="00415F"/>
              </a:solidFill>
              <a:latin typeface="Glacial Indifference Bold"/>
            </a:endParaRPr>
          </a:p>
          <a:p>
            <a:pPr>
              <a:lnSpc>
                <a:spcPts val="4299"/>
              </a:lnSpc>
            </a:pPr>
            <a:r>
              <a:rPr lang="en-US" sz="3307">
                <a:solidFill>
                  <a:srgbClr val="00415F"/>
                </a:solidFill>
                <a:latin typeface="Glacial Indifference"/>
              </a:rPr>
              <a:t>We thank God for looking after us in this school and pray that God will look after us in our new schools. We pray that we will fit into our new schools quickly and easily.</a:t>
            </a:r>
          </a:p>
          <a:p>
            <a:pPr>
              <a:lnSpc>
                <a:spcPts val="4299"/>
              </a:lnSpc>
            </a:pPr>
            <a:r>
              <a:rPr lang="en-US" sz="3307">
                <a:solidFill>
                  <a:srgbClr val="00415F"/>
                </a:solidFill>
                <a:latin typeface="Glacial Indifference"/>
              </a:rPr>
              <a:t> Lord in your goodness... </a:t>
            </a:r>
            <a:r>
              <a:rPr lang="en-US" sz="3307">
                <a:solidFill>
                  <a:srgbClr val="00415F"/>
                </a:solidFill>
                <a:latin typeface="Glacial Indifference Bold"/>
              </a:rPr>
              <a:t>hear our prayer</a:t>
            </a:r>
          </a:p>
          <a:p>
            <a:pPr>
              <a:lnSpc>
                <a:spcPts val="4299"/>
              </a:lnSpc>
            </a:pPr>
            <a:endParaRPr lang="en-US" sz="3307">
              <a:solidFill>
                <a:srgbClr val="00415F"/>
              </a:solidFill>
              <a:latin typeface="Glacial Indifference Bold"/>
            </a:endParaRPr>
          </a:p>
          <a:p>
            <a:pPr>
              <a:lnSpc>
                <a:spcPts val="4299"/>
              </a:lnSpc>
            </a:pPr>
            <a:r>
              <a:rPr lang="en-US" sz="3307">
                <a:solidFill>
                  <a:srgbClr val="00415F"/>
                </a:solidFill>
                <a:latin typeface="Glacial Indifference"/>
              </a:rPr>
              <a:t>We pray that the children who are coming into this school next year will settle in quickly and have a happy time.</a:t>
            </a:r>
          </a:p>
          <a:p>
            <a:pPr>
              <a:lnSpc>
                <a:spcPts val="4299"/>
              </a:lnSpc>
            </a:pPr>
            <a:r>
              <a:rPr lang="en-US" sz="3307">
                <a:solidFill>
                  <a:srgbClr val="00415F"/>
                </a:solidFill>
                <a:latin typeface="Glacial Indifference"/>
              </a:rPr>
              <a:t> Lord in your goodness... </a:t>
            </a:r>
            <a:r>
              <a:rPr lang="en-US" sz="3307">
                <a:solidFill>
                  <a:srgbClr val="00415F"/>
                </a:solidFill>
                <a:latin typeface="Glacial Indifference Bold"/>
              </a:rPr>
              <a:t>hear our prayer</a:t>
            </a:r>
          </a:p>
          <a:p>
            <a:pPr>
              <a:lnSpc>
                <a:spcPts val="4299"/>
              </a:lnSpc>
            </a:pPr>
            <a:endParaRPr lang="en-US" sz="3307">
              <a:solidFill>
                <a:srgbClr val="00415F"/>
              </a:solidFill>
              <a:latin typeface="Glacial Indifference Bold"/>
            </a:endParaRPr>
          </a:p>
          <a:p>
            <a:pPr>
              <a:lnSpc>
                <a:spcPts val="4299"/>
              </a:lnSpc>
            </a:pPr>
            <a:r>
              <a:rPr lang="en-US" sz="3307">
                <a:solidFill>
                  <a:srgbClr val="00415F"/>
                </a:solidFill>
                <a:latin typeface="Glacial Indifference"/>
              </a:rPr>
              <a:t> We pray for all the children who haven't had a chance to go to school, to learn about sports, music, maths, religion etc. Thank you for schools.</a:t>
            </a:r>
          </a:p>
          <a:p>
            <a:pPr>
              <a:lnSpc>
                <a:spcPts val="4299"/>
              </a:lnSpc>
            </a:pPr>
            <a:r>
              <a:rPr lang="en-US" sz="3307">
                <a:solidFill>
                  <a:srgbClr val="00415F"/>
                </a:solidFill>
                <a:latin typeface="Glacial Indifference"/>
              </a:rPr>
              <a:t> Lord in your goodness... </a:t>
            </a:r>
            <a:r>
              <a:rPr lang="en-US" sz="3307">
                <a:solidFill>
                  <a:srgbClr val="00415F"/>
                </a:solidFill>
                <a:latin typeface="Glacial Indifference Bold"/>
              </a:rPr>
              <a:t>hear our prayer</a:t>
            </a:r>
          </a:p>
          <a:p>
            <a:pPr>
              <a:lnSpc>
                <a:spcPts val="4299"/>
              </a:lnSpc>
            </a:pPr>
            <a:endParaRPr lang="en-US" sz="3307">
              <a:solidFill>
                <a:srgbClr val="00415F"/>
              </a:solidFill>
              <a:latin typeface="Glacial Indifference Bold"/>
            </a:endParaRPr>
          </a:p>
          <a:p>
            <a:pPr algn="ctr">
              <a:lnSpc>
                <a:spcPts val="4299"/>
              </a:lnSpc>
            </a:pPr>
            <a:endParaRPr lang="en-US" sz="3307">
              <a:solidFill>
                <a:srgbClr val="00415F"/>
              </a:solidFill>
              <a:latin typeface="Glacial Indifference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sp>
        <p:nvSpPr>
          <p:cNvPr id="3" name="TextBox 3"/>
          <p:cNvSpPr txBox="1"/>
          <p:nvPr/>
        </p:nvSpPr>
        <p:spPr>
          <a:xfrm>
            <a:off x="365022" y="222039"/>
            <a:ext cx="17922978" cy="8130443"/>
          </a:xfrm>
          <a:prstGeom prst="rect">
            <a:avLst/>
          </a:prstGeom>
        </p:spPr>
        <p:txBody>
          <a:bodyPr lIns="0" tIns="0" rIns="0" bIns="0" rtlCol="0" anchor="t">
            <a:spAutoFit/>
          </a:bodyPr>
          <a:lstStyle/>
          <a:p>
            <a:pPr>
              <a:lnSpc>
                <a:spcPts val="4299"/>
              </a:lnSpc>
            </a:pPr>
            <a:r>
              <a:rPr lang="en-US" sz="3307">
                <a:solidFill>
                  <a:srgbClr val="00415F"/>
                </a:solidFill>
                <a:latin typeface="Glacial Indifference Italics"/>
              </a:rPr>
              <a:t>Pupils</a:t>
            </a:r>
          </a:p>
          <a:p>
            <a:pPr>
              <a:lnSpc>
                <a:spcPts val="4299"/>
              </a:lnSpc>
            </a:pPr>
            <a:r>
              <a:rPr lang="en-US" sz="3307">
                <a:solidFill>
                  <a:srgbClr val="00415F"/>
                </a:solidFill>
                <a:latin typeface="Glacial Indifference"/>
              </a:rPr>
              <a:t> We pray that, during the summer holidays, we will have a safe and restful holiday. We pray that whether its sunshine or raining that we enjoy this special time with our friends and family.</a:t>
            </a:r>
          </a:p>
          <a:p>
            <a:pPr>
              <a:lnSpc>
                <a:spcPts val="4299"/>
              </a:lnSpc>
            </a:pPr>
            <a:r>
              <a:rPr lang="en-US" sz="3307">
                <a:solidFill>
                  <a:srgbClr val="00415F"/>
                </a:solidFill>
                <a:latin typeface="Glacial Indifference"/>
              </a:rPr>
              <a:t> Lord in your goodness... </a:t>
            </a:r>
            <a:r>
              <a:rPr lang="en-US" sz="3307">
                <a:solidFill>
                  <a:srgbClr val="00415F"/>
                </a:solidFill>
                <a:latin typeface="Glacial Indifference Bold"/>
              </a:rPr>
              <a:t>hear our prayer</a:t>
            </a:r>
          </a:p>
          <a:p>
            <a:pPr>
              <a:lnSpc>
                <a:spcPts val="4299"/>
              </a:lnSpc>
            </a:pPr>
            <a:endParaRPr lang="en-US" sz="3307">
              <a:solidFill>
                <a:srgbClr val="00415F"/>
              </a:solidFill>
              <a:latin typeface="Glacial Indifference Bold"/>
            </a:endParaRPr>
          </a:p>
          <a:p>
            <a:pPr>
              <a:lnSpc>
                <a:spcPts val="4299"/>
              </a:lnSpc>
            </a:pPr>
            <a:r>
              <a:rPr lang="en-US" sz="3307">
                <a:solidFill>
                  <a:srgbClr val="00415F"/>
                </a:solidFill>
                <a:latin typeface="Glacial Indifference"/>
              </a:rPr>
              <a:t> 6. We pray for (adults' names) who are also leaving our school and beginning new stages in their lives.</a:t>
            </a:r>
          </a:p>
          <a:p>
            <a:pPr>
              <a:lnSpc>
                <a:spcPts val="4299"/>
              </a:lnSpc>
            </a:pPr>
            <a:r>
              <a:rPr lang="en-US" sz="3307">
                <a:solidFill>
                  <a:srgbClr val="00415F"/>
                </a:solidFill>
                <a:latin typeface="Glacial Indifference"/>
              </a:rPr>
              <a:t> Lord in your goodness...</a:t>
            </a:r>
            <a:r>
              <a:rPr lang="en-US" sz="3307">
                <a:solidFill>
                  <a:srgbClr val="00415F"/>
                </a:solidFill>
                <a:latin typeface="Glacial Indifference Bold"/>
              </a:rPr>
              <a:t>hear our prayer</a:t>
            </a:r>
          </a:p>
          <a:p>
            <a:pPr>
              <a:lnSpc>
                <a:spcPts val="4299"/>
              </a:lnSpc>
            </a:pPr>
            <a:endParaRPr lang="en-US" sz="3307">
              <a:solidFill>
                <a:srgbClr val="00415F"/>
              </a:solidFill>
              <a:latin typeface="Glacial Indifference Bold"/>
            </a:endParaRPr>
          </a:p>
          <a:p>
            <a:pPr>
              <a:lnSpc>
                <a:spcPts val="4299"/>
              </a:lnSpc>
            </a:pPr>
            <a:r>
              <a:rPr lang="en-US" sz="3307">
                <a:solidFill>
                  <a:srgbClr val="00415F"/>
                </a:solidFill>
                <a:latin typeface="Glacial Indifference"/>
              </a:rPr>
              <a:t> 7. Mary, Jesus’ Mum, knew what it was like to say goodbye to a loved one. We ask Mary and All the Saints to help carry our prayers to heaven.</a:t>
            </a:r>
          </a:p>
          <a:p>
            <a:pPr>
              <a:lnSpc>
                <a:spcPts val="4299"/>
              </a:lnSpc>
            </a:pPr>
            <a:r>
              <a:rPr lang="en-US" sz="3307">
                <a:solidFill>
                  <a:srgbClr val="00415F"/>
                </a:solidFill>
                <a:latin typeface="Glacial Indifference"/>
              </a:rPr>
              <a:t>Our God in heaven please hear our prayers. </a:t>
            </a:r>
            <a:r>
              <a:rPr lang="en-US" sz="3307">
                <a:solidFill>
                  <a:srgbClr val="00415F"/>
                </a:solidFill>
                <a:latin typeface="Glacial Indifference Bold"/>
              </a:rPr>
              <a:t>Amen</a:t>
            </a:r>
          </a:p>
          <a:p>
            <a:pPr>
              <a:lnSpc>
                <a:spcPts val="4299"/>
              </a:lnSpc>
            </a:pPr>
            <a:endParaRPr lang="en-US" sz="3307">
              <a:solidFill>
                <a:srgbClr val="00415F"/>
              </a:solidFill>
              <a:latin typeface="Glacial Indifference Bold"/>
            </a:endParaRPr>
          </a:p>
          <a:p>
            <a:pPr>
              <a:lnSpc>
                <a:spcPts val="4299"/>
              </a:lnSpc>
            </a:pPr>
            <a:endParaRPr lang="en-US" sz="3307">
              <a:solidFill>
                <a:srgbClr val="00415F"/>
              </a:solidFill>
              <a:latin typeface="Glacial Indifference Bold"/>
            </a:endParaRPr>
          </a:p>
          <a:p>
            <a:pPr algn="ctr">
              <a:lnSpc>
                <a:spcPts val="4299"/>
              </a:lnSpc>
            </a:pPr>
            <a:endParaRPr lang="en-US" sz="3307">
              <a:solidFill>
                <a:srgbClr val="00415F"/>
              </a:solidFill>
              <a:latin typeface="Glacial Indifference Bold"/>
            </a:endParaRPr>
          </a:p>
        </p:txBody>
      </p:sp>
      <p:grpSp>
        <p:nvGrpSpPr>
          <p:cNvPr id="4" name="Group 8"/>
          <p:cNvGrpSpPr>
            <a:grpSpLocks noChangeAspect="1"/>
          </p:cNvGrpSpPr>
          <p:nvPr/>
        </p:nvGrpSpPr>
        <p:grpSpPr>
          <a:xfrm>
            <a:off x="16002000" y="8039100"/>
            <a:ext cx="2057408" cy="2057400"/>
            <a:chOff x="0" y="0"/>
            <a:chExt cx="6350000" cy="6349975"/>
          </a:xfrm>
        </p:grpSpPr>
        <p:sp>
          <p:nvSpPr>
            <p:cNvPr id="5"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A4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71506" y="3785732"/>
            <a:ext cx="3617264" cy="6501268"/>
            <a:chOff x="0" y="0"/>
            <a:chExt cx="3175000" cy="6350000"/>
          </a:xfrm>
        </p:grpSpPr>
        <p:sp>
          <p:nvSpPr>
            <p:cNvPr id="3" name="Freeform 3"/>
            <p:cNvSpPr/>
            <p:nvPr/>
          </p:nvSpPr>
          <p:spPr>
            <a:xfrm>
              <a:off x="0" y="0"/>
              <a:ext cx="3175000" cy="6350000"/>
            </a:xfrm>
            <a:custGeom>
              <a:avLst/>
              <a:gdLst/>
              <a:ahLst/>
              <a:cxnLst/>
              <a:rect l="l" t="t" r="r" b="b"/>
              <a:pathLst>
                <a:path w="3175000" h="6350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solidFill>
              <a:srgbClr val="276081"/>
            </a:solidFill>
          </p:spPr>
        </p:sp>
      </p:grpSp>
      <p:grpSp>
        <p:nvGrpSpPr>
          <p:cNvPr id="4" name="Group 4"/>
          <p:cNvGrpSpPr>
            <a:grpSpLocks noChangeAspect="1"/>
          </p:cNvGrpSpPr>
          <p:nvPr/>
        </p:nvGrpSpPr>
        <p:grpSpPr>
          <a:xfrm>
            <a:off x="4374782" y="205997"/>
            <a:ext cx="3617264" cy="6501268"/>
            <a:chOff x="0" y="0"/>
            <a:chExt cx="3175000" cy="6350000"/>
          </a:xfrm>
        </p:grpSpPr>
        <p:sp>
          <p:nvSpPr>
            <p:cNvPr id="5" name="Freeform 5"/>
            <p:cNvSpPr/>
            <p:nvPr/>
          </p:nvSpPr>
          <p:spPr>
            <a:xfrm>
              <a:off x="0" y="0"/>
              <a:ext cx="3175000" cy="6350000"/>
            </a:xfrm>
            <a:custGeom>
              <a:avLst/>
              <a:gdLst/>
              <a:ahLst/>
              <a:cxnLst/>
              <a:rect l="l" t="t" r="r" b="b"/>
              <a:pathLst>
                <a:path w="3175000" h="6350000">
                  <a:moveTo>
                    <a:pt x="1587500" y="6350000"/>
                  </a:moveTo>
                  <a:lnTo>
                    <a:pt x="1587500" y="6350000"/>
                  </a:lnTo>
                  <a:cubicBezTo>
                    <a:pt x="711200" y="6350000"/>
                    <a:pt x="0" y="5638800"/>
                    <a:pt x="0" y="4762500"/>
                  </a:cubicBezTo>
                  <a:lnTo>
                    <a:pt x="0" y="1587500"/>
                  </a:lnTo>
                  <a:cubicBezTo>
                    <a:pt x="0" y="711200"/>
                    <a:pt x="711200" y="0"/>
                    <a:pt x="1587500" y="0"/>
                  </a:cubicBezTo>
                  <a:lnTo>
                    <a:pt x="1587500" y="0"/>
                  </a:lnTo>
                  <a:cubicBezTo>
                    <a:pt x="2463800" y="0"/>
                    <a:pt x="3175000" y="711200"/>
                    <a:pt x="3175000" y="1587500"/>
                  </a:cubicBezTo>
                  <a:lnTo>
                    <a:pt x="3175000" y="4762500"/>
                  </a:lnTo>
                  <a:cubicBezTo>
                    <a:pt x="3175000" y="5638800"/>
                    <a:pt x="2463800" y="6350000"/>
                    <a:pt x="1587500" y="6350000"/>
                  </a:cubicBezTo>
                  <a:close/>
                </a:path>
              </a:pathLst>
            </a:custGeom>
            <a:solidFill>
              <a:srgbClr val="DE2436"/>
            </a:solidFill>
          </p:spPr>
        </p:sp>
      </p:grpSp>
      <p:grpSp>
        <p:nvGrpSpPr>
          <p:cNvPr id="6" name="Group 6"/>
          <p:cNvGrpSpPr>
            <a:grpSpLocks noChangeAspect="1"/>
          </p:cNvGrpSpPr>
          <p:nvPr/>
        </p:nvGrpSpPr>
        <p:grpSpPr>
          <a:xfrm>
            <a:off x="364579" y="141964"/>
            <a:ext cx="3681882" cy="3681868"/>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8" name="Group 8"/>
          <p:cNvGrpSpPr>
            <a:grpSpLocks noChangeAspect="1"/>
          </p:cNvGrpSpPr>
          <p:nvPr/>
        </p:nvGrpSpPr>
        <p:grpSpPr>
          <a:xfrm>
            <a:off x="4374782" y="6703801"/>
            <a:ext cx="3617264" cy="3617250"/>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10" name="TextBox 10"/>
          <p:cNvSpPr txBox="1"/>
          <p:nvPr/>
        </p:nvSpPr>
        <p:spPr>
          <a:xfrm>
            <a:off x="5997667" y="987011"/>
            <a:ext cx="13319039" cy="8361263"/>
          </a:xfrm>
          <a:prstGeom prst="rect">
            <a:avLst/>
          </a:prstGeom>
        </p:spPr>
        <p:txBody>
          <a:bodyPr lIns="0" tIns="0" rIns="0" bIns="0" rtlCol="0" anchor="t">
            <a:spAutoFit/>
          </a:bodyPr>
          <a:lstStyle/>
          <a:p>
            <a:pPr algn="ctr">
              <a:lnSpc>
                <a:spcPts val="16305"/>
              </a:lnSpc>
            </a:pPr>
            <a:r>
              <a:rPr lang="en-US" sz="20382" dirty="0">
                <a:solidFill>
                  <a:srgbClr val="00415F"/>
                </a:solidFill>
                <a:latin typeface="Open Sans"/>
              </a:rPr>
              <a:t>Song:</a:t>
            </a:r>
          </a:p>
          <a:p>
            <a:pPr algn="ctr">
              <a:lnSpc>
                <a:spcPts val="16305"/>
              </a:lnSpc>
            </a:pPr>
            <a:r>
              <a:rPr lang="en-US" sz="20382" dirty="0">
                <a:solidFill>
                  <a:srgbClr val="00415F"/>
                </a:solidFill>
                <a:latin typeface="Open Sans"/>
              </a:rPr>
              <a:t> </a:t>
            </a:r>
          </a:p>
          <a:p>
            <a:pPr algn="ctr">
              <a:lnSpc>
                <a:spcPts val="16305"/>
              </a:lnSpc>
            </a:pPr>
            <a:r>
              <a:rPr lang="en-US" sz="20382" i="1" dirty="0">
                <a:solidFill>
                  <a:srgbClr val="00415F"/>
                </a:solidFill>
                <a:latin typeface="Open Sans"/>
              </a:rPr>
              <a:t>Seek Ye First</a:t>
            </a:r>
            <a:r>
              <a:rPr lang="en-US" sz="20382" dirty="0">
                <a:solidFill>
                  <a:srgbClr val="00415F"/>
                </a:solidFill>
                <a:latin typeface="Open Sans"/>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2001</Words>
  <Application>Microsoft Office PowerPoint</Application>
  <PresentationFormat>Custom</PresentationFormat>
  <Paragraphs>225</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Glacial Indifference</vt:lpstr>
      <vt:lpstr>Arial</vt:lpstr>
      <vt:lpstr>Calibri</vt:lpstr>
      <vt:lpstr>Open Sans</vt:lpstr>
      <vt:lpstr>Glacial Indifference Bold</vt:lpstr>
      <vt:lpstr>Open Sans Bold</vt:lpstr>
      <vt:lpstr>Glacial Indifference Italics</vt:lpstr>
      <vt:lpstr>Open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Leaver's Eucharist KS2</dc:title>
  <dc:creator>Rosemary Hill</dc:creator>
  <cp:lastModifiedBy>Michael Camilleri</cp:lastModifiedBy>
  <cp:revision>4</cp:revision>
  <dcterms:created xsi:type="dcterms:W3CDTF">2006-08-16T00:00:00Z</dcterms:created>
  <dcterms:modified xsi:type="dcterms:W3CDTF">2022-07-19T16:25:50Z</dcterms:modified>
  <dc:identifier>DAFE_FmrAos</dc:identifier>
</cp:coreProperties>
</file>